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vizhi S" userId="1ec1c02e6a4d2f7a" providerId="LiveId" clId="{53DA39E5-F121-4FEE-AEBF-8E841FD5A350}"/>
    <pc:docChg chg="addSld modSld">
      <pc:chgData name="Poovizhi S" userId="1ec1c02e6a4d2f7a" providerId="LiveId" clId="{53DA39E5-F121-4FEE-AEBF-8E841FD5A350}" dt="2024-04-12T11:28:35.983" v="127" actId="207"/>
      <pc:docMkLst>
        <pc:docMk/>
      </pc:docMkLst>
      <pc:sldChg chg="modSp mod">
        <pc:chgData name="Poovizhi S" userId="1ec1c02e6a4d2f7a" providerId="LiveId" clId="{53DA39E5-F121-4FEE-AEBF-8E841FD5A350}" dt="2024-04-09T12:22:50.224" v="0" actId="20577"/>
        <pc:sldMkLst>
          <pc:docMk/>
          <pc:sldMk cId="1285287230" sldId="257"/>
        </pc:sldMkLst>
        <pc:spChg chg="mod">
          <ac:chgData name="Poovizhi S" userId="1ec1c02e6a4d2f7a" providerId="LiveId" clId="{53DA39E5-F121-4FEE-AEBF-8E841FD5A350}" dt="2024-04-09T12:22:50.224" v="0" actId="20577"/>
          <ac:spMkLst>
            <pc:docMk/>
            <pc:sldMk cId="1285287230" sldId="257"/>
            <ac:spMk id="3" creationId="{1FE58249-65D9-3780-3F18-C78F8C61CD6E}"/>
          </ac:spMkLst>
        </pc:spChg>
      </pc:sldChg>
      <pc:sldChg chg="modSp new mod">
        <pc:chgData name="Poovizhi S" userId="1ec1c02e6a4d2f7a" providerId="LiveId" clId="{53DA39E5-F121-4FEE-AEBF-8E841FD5A350}" dt="2024-04-12T11:28:35.983" v="127" actId="207"/>
        <pc:sldMkLst>
          <pc:docMk/>
          <pc:sldMk cId="2143896619" sldId="264"/>
        </pc:sldMkLst>
        <pc:spChg chg="mod">
          <ac:chgData name="Poovizhi S" userId="1ec1c02e6a4d2f7a" providerId="LiveId" clId="{53DA39E5-F121-4FEE-AEBF-8E841FD5A350}" dt="2024-04-12T11:26:28.091" v="126" actId="14100"/>
          <ac:spMkLst>
            <pc:docMk/>
            <pc:sldMk cId="2143896619" sldId="264"/>
            <ac:spMk id="2" creationId="{2E483FB3-319F-7127-DE14-9ADF64ABF139}"/>
          </ac:spMkLst>
        </pc:spChg>
        <pc:spChg chg="mod">
          <ac:chgData name="Poovizhi S" userId="1ec1c02e6a4d2f7a" providerId="LiveId" clId="{53DA39E5-F121-4FEE-AEBF-8E841FD5A350}" dt="2024-04-12T11:28:35.983" v="127" actId="207"/>
          <ac:spMkLst>
            <pc:docMk/>
            <pc:sldMk cId="2143896619" sldId="264"/>
            <ac:spMk id="3" creationId="{0ADC3EA9-A6EA-D37E-967B-589F426A8D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54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43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32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11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654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599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268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32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53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77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6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9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67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8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5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45AA-0B08-4D69-AF8C-F745D0D7F8AB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203EEE8-F418-4CCF-89F1-154081414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09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B47E-3A1E-C41F-72D5-F4BE02561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25286"/>
            <a:ext cx="7027333" cy="1881881"/>
          </a:xfrm>
        </p:spPr>
        <p:txBody>
          <a:bodyPr/>
          <a:lstStyle/>
          <a:p>
            <a:r>
              <a:rPr lang="en-IN" dirty="0"/>
              <a:t>Vehicle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A701E-4130-8FE1-74D8-3137C33A9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</a:t>
            </a:r>
            <a:r>
              <a:rPr lang="en-IN" sz="2400" dirty="0">
                <a:solidFill>
                  <a:schemeClr val="tx1"/>
                </a:solidFill>
              </a:rPr>
              <a:t>Presented by: Poovizhi S</a:t>
            </a:r>
          </a:p>
          <a:p>
            <a:r>
              <a:rPr lang="en-IN" sz="2400" dirty="0">
                <a:solidFill>
                  <a:schemeClr val="tx1"/>
                </a:solidFill>
              </a:rPr>
              <a:t>Register No:613521104025</a:t>
            </a:r>
          </a:p>
        </p:txBody>
      </p:sp>
    </p:spTree>
    <p:extLst>
      <p:ext uri="{BB962C8B-B14F-4D97-AF65-F5344CB8AC3E}">
        <p14:creationId xmlns:p14="http://schemas.microsoft.com/office/powerpoint/2010/main" val="174738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1670-A2A1-E797-A2F4-687B044B5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8249-65D9-3780-3F18-C78F8C61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2" y="1643744"/>
            <a:ext cx="8011259" cy="328385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Problem Statement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Problem Overview</a:t>
            </a:r>
          </a:p>
          <a:p>
            <a:r>
              <a:rPr lang="en-US" sz="2400" dirty="0">
                <a:solidFill>
                  <a:schemeClr val="tx1"/>
                </a:solidFill>
              </a:rPr>
              <a:t>End Users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Our Solution  and Proposition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Modelling Approach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Conclusion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87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B13D-75D1-5723-6F7D-8D04E291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0286-5696-104F-0F59-757312A0B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1971"/>
            <a:ext cx="8596668" cy="407125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Objective: </a:t>
            </a:r>
            <a:r>
              <a:rPr lang="en-US" sz="2400" dirty="0">
                <a:solidFill>
                  <a:schemeClr val="tx1"/>
                </a:solidFill>
              </a:rPr>
              <a:t>Develop a system to accurately classify vehicles from various input data sources.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Accuracy and Efficiency: </a:t>
            </a:r>
            <a:r>
              <a:rPr lang="en-US" sz="2400" dirty="0">
                <a:solidFill>
                  <a:schemeClr val="tx1"/>
                </a:solidFill>
              </a:rPr>
              <a:t>Strive for high accuracy while ensuring efficient processing for real-time or near-real-time applications.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Applications and Impact: </a:t>
            </a:r>
            <a:r>
              <a:rPr lang="en-US" sz="2400" dirty="0">
                <a:solidFill>
                  <a:schemeClr val="tx1"/>
                </a:solidFill>
              </a:rPr>
              <a:t>Consider the wide range of applications such as traffic management, surveillance, and autonomous driving, emphasizing the practical impact of the classification system.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9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3942-6CE3-98D5-46B7-34B285D4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5221-30E2-CCF6-BC3C-B4F1DF689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2601"/>
            <a:ext cx="8596668" cy="372291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Objective:</a:t>
            </a:r>
            <a:r>
              <a:rPr lang="en-US" sz="2400" b="1" dirty="0"/>
              <a:t> </a:t>
            </a:r>
            <a:r>
              <a:rPr lang="en-US" sz="2400" dirty="0">
                <a:solidFill>
                  <a:schemeClr val="tx1"/>
                </a:solidFill>
              </a:rPr>
              <a:t>Develop systems to accurately classify different types of vehicles.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Challenges: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Achieving high accuracy under varying conditions and ensuring real-time processing efficiency.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Implications:</a:t>
            </a:r>
            <a:r>
              <a:rPr lang="en-US" sz="2400" b="1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Crucial for applications like traffic management, surveillance, and autonomous driving, impacting urban mobility and safety.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27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6822-64D0-7B56-82A7-BBBAA687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A76E-A2B9-E9C7-2B6F-528A231BE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057"/>
            <a:ext cx="8596668" cy="370114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Traffic Management Authorities:</a:t>
            </a:r>
            <a:r>
              <a:rPr lang="en-US" sz="2400" b="1" dirty="0"/>
              <a:t> </a:t>
            </a:r>
            <a:r>
              <a:rPr lang="en-US" sz="2400" dirty="0">
                <a:solidFill>
                  <a:schemeClr val="tx1"/>
                </a:solidFill>
              </a:rPr>
              <a:t>Utilize for traffic flow analysis, congestion detection, and signal optimization.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Law Enforcement Agencies:</a:t>
            </a:r>
            <a:r>
              <a:rPr lang="en-US" sz="2400" dirty="0">
                <a:solidFill>
                  <a:schemeClr val="tx1"/>
                </a:solidFill>
              </a:rPr>
              <a:t> Employ for surveillance, law enforcement, and automated violation detection.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Transportation Departments: </a:t>
            </a:r>
            <a:r>
              <a:rPr lang="en-US" sz="2400" dirty="0">
                <a:solidFill>
                  <a:schemeClr val="tx1"/>
                </a:solidFill>
              </a:rPr>
              <a:t>Use for monitoring vehicle types, infrastructure planning, and public transport optimization.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0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A3EB-E1E7-D80C-6C44-A10106AB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Our Solution and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4878-A80B-3905-90FC-AEE2355C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6144"/>
            <a:ext cx="8596668" cy="349431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Deep Learning Models</a:t>
            </a:r>
            <a:r>
              <a:rPr lang="en-US" sz="2400" b="1" dirty="0"/>
              <a:t>: </a:t>
            </a:r>
            <a:r>
              <a:rPr lang="en-US" sz="2400" dirty="0">
                <a:solidFill>
                  <a:schemeClr val="tx1"/>
                </a:solidFill>
              </a:rPr>
              <a:t>Utilize CNNs trained on large datasets for accurate classification.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Real-time Processing:</a:t>
            </a:r>
            <a:r>
              <a:rPr lang="en-US" sz="2400" dirty="0">
                <a:solidFill>
                  <a:schemeClr val="tx1"/>
                </a:solidFill>
              </a:rPr>
              <a:t> Optimize for efficient real-time or near-real-time processing.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Privacy-preserving Techniques:</a:t>
            </a:r>
            <a:r>
              <a:rPr lang="en-US" sz="2400" dirty="0">
                <a:solidFill>
                  <a:schemeClr val="tx1"/>
                </a:solidFill>
              </a:rPr>
              <a:t> Implement methods to ensure confidentiality while maintaining effective classification.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4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CDEA-8742-9D01-2767-D1D7A530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A9E04-F138-5F62-F108-A98CC0210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2857"/>
            <a:ext cx="8596668" cy="3624943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</a:rPr>
              <a:t>Convolutional Neural Networks (CNNs): </a:t>
            </a:r>
            <a:r>
              <a:rPr lang="en-IN" sz="2400" dirty="0">
                <a:solidFill>
                  <a:schemeClr val="tx1"/>
                </a:solidFill>
              </a:rPr>
              <a:t>Utilize CNNs trained on large datasets for accurate classification.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Transfer Learning:</a:t>
            </a:r>
            <a:r>
              <a:rPr lang="en-IN" sz="2400" b="1" dirty="0"/>
              <a:t> </a:t>
            </a:r>
            <a:r>
              <a:rPr lang="en-IN" sz="2400" dirty="0">
                <a:solidFill>
                  <a:schemeClr val="tx1"/>
                </a:solidFill>
              </a:rPr>
              <a:t>Fine-tune pre-trained models for improved performance on vehicle classification tasks with limited data.</a:t>
            </a:r>
          </a:p>
          <a:p>
            <a:r>
              <a:rPr lang="en-IN" sz="2400" b="1" dirty="0">
                <a:solidFill>
                  <a:schemeClr val="tx1"/>
                </a:solidFill>
              </a:rPr>
              <a:t>Ensemble Learning: </a:t>
            </a:r>
            <a:r>
              <a:rPr lang="en-IN" sz="2400" dirty="0">
                <a:solidFill>
                  <a:schemeClr val="tx1"/>
                </a:solidFill>
              </a:rPr>
              <a:t>Combine multiple classifiers to enhance classification accuracy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278078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3FB3-319F-7127-DE14-9ADF64AB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299" y="1531344"/>
            <a:ext cx="8425703" cy="881349"/>
          </a:xfrm>
        </p:spPr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C3EA9-A6EA-D37E-967B-589F426A8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242" y="2908452"/>
            <a:ext cx="7808759" cy="1872867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By Training and testing the dataset identified the type of the vehicle.</a:t>
            </a:r>
          </a:p>
        </p:txBody>
      </p:sp>
    </p:spTree>
    <p:extLst>
      <p:ext uri="{BB962C8B-B14F-4D97-AF65-F5344CB8AC3E}">
        <p14:creationId xmlns:p14="http://schemas.microsoft.com/office/powerpoint/2010/main" val="214389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C867-CE1B-74AD-E8F8-E8B27999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5E524-DA3F-6A90-F4FE-20855320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7543"/>
            <a:ext cx="8596668" cy="447381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Significance: </a:t>
            </a:r>
            <a:r>
              <a:rPr lang="en-US" sz="2400" dirty="0">
                <a:solidFill>
                  <a:schemeClr val="tx1"/>
                </a:solidFill>
              </a:rPr>
              <a:t>Vehicle classification systems are vital for traffic management, surveillance, and autonomous driving applications.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Advanced Techniques: </a:t>
            </a:r>
            <a:r>
              <a:rPr lang="en-US" sz="2400" dirty="0">
                <a:solidFill>
                  <a:schemeClr val="tx1"/>
                </a:solidFill>
              </a:rPr>
              <a:t>Employing advanced modeling approaches like CNNs and transfer learning enhances classification accuracy.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Impact: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Effective vehicle classification contributes to safer roads, optimized transportation, and smarter cities, underscoring its importance for society and urban development.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283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358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Vehicle classification</vt:lpstr>
      <vt:lpstr>AGENDA</vt:lpstr>
      <vt:lpstr>Problem Statement</vt:lpstr>
      <vt:lpstr>Problem Overview</vt:lpstr>
      <vt:lpstr>End Users</vt:lpstr>
      <vt:lpstr>Our Solution and Proposition</vt:lpstr>
      <vt:lpstr>Modelling Approach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classification</dc:title>
  <dc:creator>Poovizhi S</dc:creator>
  <cp:lastModifiedBy>Poovizhi S</cp:lastModifiedBy>
  <cp:revision>1</cp:revision>
  <dcterms:created xsi:type="dcterms:W3CDTF">2024-04-09T11:00:44Z</dcterms:created>
  <dcterms:modified xsi:type="dcterms:W3CDTF">2024-04-12T11:28:44Z</dcterms:modified>
</cp:coreProperties>
</file>