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26A-EFF6-44AD-646F-D8B74D0D0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F823-A4D3-5E66-75D7-1F02FD23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F6F-BF52-4BCD-22AC-40C092D2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147A-28EF-955C-D6FC-AA253875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2401-671D-F026-9237-EF0D2AC0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6193-CA36-668F-DD2A-462EE193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E0D6-387F-4780-AF30-52BFCC5F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C1CF-71AC-B83D-1748-0C104C6D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5FAB-42F2-4603-33D3-EF8790FA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8286-4A0F-E8E1-A130-DDCB1D91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7C8CF-2AF0-0DE8-4BFF-DB2932B9D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3DF6C-279C-F3F9-8C10-A70815A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EB1E-D9E0-C6CC-7141-2A252E55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CEB5-D664-9996-3750-33F64045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9DB6-BCD3-44B3-6819-C9F14C31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EC73-939C-92CC-47D0-D04FC4FD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573-4080-7054-7A37-62670D79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749B-AADE-64A2-CDA6-5DC2D0B0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D38C-5D51-6FB2-9E72-16DA87A0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9AD2-B1A3-9E39-AB16-4FF6285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6DA5-127C-844E-A937-C2B85121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D9DC-56B3-8238-2BF8-47E2EDD2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80CE-DC72-7AC3-3710-EA3B7736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3482-4E14-C9E5-53CB-AB3E1041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6147-F948-F28A-FE67-8619DBA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B950-FB75-7E38-1C4D-D559386D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934-9B73-BB46-0C98-D662DE0B6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9F94D-805E-C7DD-CF02-77BA82F5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5CD50-4F5D-6B7C-A321-A22EFA5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403F-3E8D-AE21-910B-6B6B69E8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383C3-0C06-001F-F7FE-F4D78170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C7B-D12F-CAE9-33E5-47ABA240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032F-CE0D-66E3-F773-D3EB9FDD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2375-124F-9558-12D7-A34381E1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C494C-3081-2F6E-9306-C9E49849F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DB58-1D81-3C5F-8740-40014A66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DAD23-9C0A-53B9-863D-D0363B4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F9FC3-4AC6-9003-6A79-A063608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61D4D-1E03-1059-0D4C-F747525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0B69-56B4-2C52-752B-1F89FE72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04682-2D26-6D2F-27AC-587DD05C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41EB-8E88-1310-81F3-2B99D5D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801F-8527-F0A7-B167-CD27BB6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6DC0A-6A0E-D823-C1A1-3653A33F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CD5B7-C0A7-3268-2D73-0236E3CC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7F029-0AB3-DDF6-D475-A225DBCA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E2EC-8C12-6A2E-3244-1182C542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FB27-4269-0318-D616-9D32ACE3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F70B-BE07-29B6-47CF-71486836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1649-A6CC-5ECC-137F-FDFDD594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5135-59AD-0472-1D3C-1E3CE33E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E80D-10D2-92C8-5355-9C7AFD1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340-74A8-F887-40EF-347554A7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47E42-2547-51D6-60D8-E8909BA8B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5175-C787-DE03-A92C-081DF3556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85AE-0C39-C575-0F3F-4892A99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BE73-DBA7-F43B-714D-AA046EB2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7CA2-F776-9A97-3A35-8FB1FF3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DBCC9-1945-5DF3-89BC-DF31790C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3A74-EE09-5760-C0FB-92EB00B4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DE58-F063-FD94-7227-069F4B3E8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B74C4-B356-49F7-B338-77B818CA88C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40B1-EF97-66A4-D71F-F150DB2E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BCAD-19FF-E022-0DC5-87B1E38D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A7DBA-88CC-4CBD-BD18-7F52E85C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C42-FC7D-D145-7489-0AE5AFFEE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30D5-9A13-1FF3-9268-7C9EE0760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3766-A83D-B2FA-4D53-0D4443E6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79DA-8208-0B85-A580-875DC80C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CFA0F-C2CA-F2A7-4BB0-40BB36B1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64" y="681037"/>
            <a:ext cx="11610672" cy="56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5A99-E392-5D1D-B02C-ACE22F41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EE23-E47A-89F7-DDED-D415C6AE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834EE-3BDB-BC42-F30F-5DF2571F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285693"/>
            <a:ext cx="1182217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528C-D600-CC82-1910-D55A1594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FB47-BD25-D1F1-6B4B-AC3D0A2F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4422A-54FC-AF27-D02A-694E4EE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6" y="612648"/>
            <a:ext cx="11706927" cy="59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777A-12B3-F9BB-BCC9-DC00F0C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1219-44B8-4945-CCCB-3704A25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5EBB5-8219-C254-7D1C-65BA9574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344"/>
            <a:ext cx="6461989" cy="6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846A-6E23-1CA6-CCF3-5C97D771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2CFB-917F-6579-C785-23D4997A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6EB3B-1C02-97EE-69EE-0C137DB1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8" y="1435966"/>
            <a:ext cx="10582132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141-35DE-9CE8-7124-3CF06C2F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26A3-83A2-0D82-4A33-FF7698FD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AAED5-ECFD-37B3-B53B-1CBF1E30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" y="841247"/>
            <a:ext cx="10973070" cy="50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2C6-D2AB-E8AC-66D5-1A2A6DD1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7400-6032-196D-6E0D-039A9CC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E5639-02C8-E205-9D58-0AFF691F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2694"/>
            <a:ext cx="10332720" cy="54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2BB1-8D1E-5656-A876-E9A3DCB8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1BE4-F00E-AB37-39C5-92927410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5777-2B78-92B4-779B-12ACA023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313998"/>
            <a:ext cx="11009376" cy="4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pouya lariyan</dc:creator>
  <cp:lastModifiedBy>pouya lariyan</cp:lastModifiedBy>
  <cp:revision>1</cp:revision>
  <dcterms:created xsi:type="dcterms:W3CDTF">2024-10-01T14:11:27Z</dcterms:created>
  <dcterms:modified xsi:type="dcterms:W3CDTF">2024-10-01T14:24:04Z</dcterms:modified>
</cp:coreProperties>
</file>