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00185-C29B-4EE1-8D20-B8D2A374275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997E2F-2CBF-462B-9FF3-477F95A7AD13}">
      <dgm:prSet/>
      <dgm:spPr/>
      <dgm:t>
        <a:bodyPr/>
        <a:lstStyle/>
        <a:p>
          <a:r>
            <a:rPr lang="en-US"/>
            <a:t>Alzheimer’s disease (AD) – a leading cause of dementia</a:t>
          </a:r>
        </a:p>
      </dgm:t>
    </dgm:pt>
    <dgm:pt modelId="{F1179C80-0D08-4DB7-8EAD-0AB788466CF9}" type="parTrans" cxnId="{9BBB9706-8847-4562-9C58-8CEBB117C01F}">
      <dgm:prSet/>
      <dgm:spPr/>
      <dgm:t>
        <a:bodyPr/>
        <a:lstStyle/>
        <a:p>
          <a:endParaRPr lang="en-US"/>
        </a:p>
      </dgm:t>
    </dgm:pt>
    <dgm:pt modelId="{244C9EAC-DC46-489E-8BA7-8A944D0B193E}" type="sibTrans" cxnId="{9BBB9706-8847-4562-9C58-8CEBB117C01F}">
      <dgm:prSet/>
      <dgm:spPr/>
      <dgm:t>
        <a:bodyPr/>
        <a:lstStyle/>
        <a:p>
          <a:endParaRPr lang="en-US"/>
        </a:p>
      </dgm:t>
    </dgm:pt>
    <dgm:pt modelId="{A2FC4B25-0757-4B87-951C-0714AF06FA83}">
      <dgm:prSet/>
      <dgm:spPr/>
      <dgm:t>
        <a:bodyPr/>
        <a:lstStyle/>
        <a:p>
          <a:r>
            <a:rPr lang="en-US"/>
            <a:t>MRI scans – crucial for early detection</a:t>
          </a:r>
        </a:p>
      </dgm:t>
    </dgm:pt>
    <dgm:pt modelId="{933751BE-CB39-446F-A6D0-2ABEEEDE67A0}" type="parTrans" cxnId="{94AE9008-41A3-4390-920A-14455A93C6AB}">
      <dgm:prSet/>
      <dgm:spPr/>
      <dgm:t>
        <a:bodyPr/>
        <a:lstStyle/>
        <a:p>
          <a:endParaRPr lang="en-US"/>
        </a:p>
      </dgm:t>
    </dgm:pt>
    <dgm:pt modelId="{5533842B-9454-48F0-B494-90608BF83434}" type="sibTrans" cxnId="{94AE9008-41A3-4390-920A-14455A93C6AB}">
      <dgm:prSet/>
      <dgm:spPr/>
      <dgm:t>
        <a:bodyPr/>
        <a:lstStyle/>
        <a:p>
          <a:endParaRPr lang="en-US"/>
        </a:p>
      </dgm:t>
    </dgm:pt>
    <dgm:pt modelId="{75EB0CA6-08E7-408D-A005-7721582404FD}">
      <dgm:prSet/>
      <dgm:spPr/>
      <dgm:t>
        <a:bodyPr/>
        <a:lstStyle/>
        <a:p>
          <a:r>
            <a:rPr lang="en-US"/>
            <a:t>Problem: Limited availability of annotated MRI scans</a:t>
          </a:r>
        </a:p>
      </dgm:t>
    </dgm:pt>
    <dgm:pt modelId="{49EF316E-5B17-46D8-A45F-E67D61080A01}" type="parTrans" cxnId="{5A5B9501-CD96-4391-8828-0D793D9EFC76}">
      <dgm:prSet/>
      <dgm:spPr/>
      <dgm:t>
        <a:bodyPr/>
        <a:lstStyle/>
        <a:p>
          <a:endParaRPr lang="en-US"/>
        </a:p>
      </dgm:t>
    </dgm:pt>
    <dgm:pt modelId="{9685FEF6-A162-4FED-9A4E-4F160C5251C5}" type="sibTrans" cxnId="{5A5B9501-CD96-4391-8828-0D793D9EFC76}">
      <dgm:prSet/>
      <dgm:spPr/>
      <dgm:t>
        <a:bodyPr/>
        <a:lstStyle/>
        <a:p>
          <a:endParaRPr lang="en-US"/>
        </a:p>
      </dgm:t>
    </dgm:pt>
    <dgm:pt modelId="{A10418FB-5592-441B-88E0-645031A3C908}">
      <dgm:prSet/>
      <dgm:spPr/>
      <dgm:t>
        <a:bodyPr/>
        <a:lstStyle/>
        <a:p>
          <a:r>
            <a:rPr lang="en-US"/>
            <a:t>Solution: Use GAN-generated synthetic data to augment real datasets</a:t>
          </a:r>
        </a:p>
      </dgm:t>
    </dgm:pt>
    <dgm:pt modelId="{3302414B-2AE0-40B5-AA54-FC34AB0D78CD}" type="parTrans" cxnId="{9A9E0D34-B414-4498-AE75-077E2C9BDBE1}">
      <dgm:prSet/>
      <dgm:spPr/>
      <dgm:t>
        <a:bodyPr/>
        <a:lstStyle/>
        <a:p>
          <a:endParaRPr lang="en-US"/>
        </a:p>
      </dgm:t>
    </dgm:pt>
    <dgm:pt modelId="{C5A4D9E9-6FFF-4637-A9D7-761982AD27D3}" type="sibTrans" cxnId="{9A9E0D34-B414-4498-AE75-077E2C9BDBE1}">
      <dgm:prSet/>
      <dgm:spPr/>
      <dgm:t>
        <a:bodyPr/>
        <a:lstStyle/>
        <a:p>
          <a:endParaRPr lang="en-US"/>
        </a:p>
      </dgm:t>
    </dgm:pt>
    <dgm:pt modelId="{253FED38-B889-4637-A326-2F43CF3DD63F}" type="pres">
      <dgm:prSet presAssocID="{39000185-C29B-4EE1-8D20-B8D2A374275A}" presName="outerComposite" presStyleCnt="0">
        <dgm:presLayoutVars>
          <dgm:chMax val="5"/>
          <dgm:dir/>
          <dgm:resizeHandles val="exact"/>
        </dgm:presLayoutVars>
      </dgm:prSet>
      <dgm:spPr/>
    </dgm:pt>
    <dgm:pt modelId="{2443BA58-7383-4E28-8726-CDA984DF7B91}" type="pres">
      <dgm:prSet presAssocID="{39000185-C29B-4EE1-8D20-B8D2A374275A}" presName="dummyMaxCanvas" presStyleCnt="0">
        <dgm:presLayoutVars/>
      </dgm:prSet>
      <dgm:spPr/>
    </dgm:pt>
    <dgm:pt modelId="{40324C01-F234-430C-8E28-60075E95A71C}" type="pres">
      <dgm:prSet presAssocID="{39000185-C29B-4EE1-8D20-B8D2A374275A}" presName="FourNodes_1" presStyleLbl="node1" presStyleIdx="0" presStyleCnt="4">
        <dgm:presLayoutVars>
          <dgm:bulletEnabled val="1"/>
        </dgm:presLayoutVars>
      </dgm:prSet>
      <dgm:spPr/>
    </dgm:pt>
    <dgm:pt modelId="{11C11F68-8826-4070-BCA8-6B259B2E4E65}" type="pres">
      <dgm:prSet presAssocID="{39000185-C29B-4EE1-8D20-B8D2A374275A}" presName="FourNodes_2" presStyleLbl="node1" presStyleIdx="1" presStyleCnt="4">
        <dgm:presLayoutVars>
          <dgm:bulletEnabled val="1"/>
        </dgm:presLayoutVars>
      </dgm:prSet>
      <dgm:spPr/>
    </dgm:pt>
    <dgm:pt modelId="{EED6D7E1-0C76-435B-A6B6-973A25CD1662}" type="pres">
      <dgm:prSet presAssocID="{39000185-C29B-4EE1-8D20-B8D2A374275A}" presName="FourNodes_3" presStyleLbl="node1" presStyleIdx="2" presStyleCnt="4">
        <dgm:presLayoutVars>
          <dgm:bulletEnabled val="1"/>
        </dgm:presLayoutVars>
      </dgm:prSet>
      <dgm:spPr/>
    </dgm:pt>
    <dgm:pt modelId="{777AFDF5-DAF9-4DE4-97D0-88B55F464D21}" type="pres">
      <dgm:prSet presAssocID="{39000185-C29B-4EE1-8D20-B8D2A374275A}" presName="FourNodes_4" presStyleLbl="node1" presStyleIdx="3" presStyleCnt="4">
        <dgm:presLayoutVars>
          <dgm:bulletEnabled val="1"/>
        </dgm:presLayoutVars>
      </dgm:prSet>
      <dgm:spPr/>
    </dgm:pt>
    <dgm:pt modelId="{130CB57D-3AA7-4F28-9088-1F17FDB01072}" type="pres">
      <dgm:prSet presAssocID="{39000185-C29B-4EE1-8D20-B8D2A374275A}" presName="FourConn_1-2" presStyleLbl="fgAccFollowNode1" presStyleIdx="0" presStyleCnt="3">
        <dgm:presLayoutVars>
          <dgm:bulletEnabled val="1"/>
        </dgm:presLayoutVars>
      </dgm:prSet>
      <dgm:spPr/>
    </dgm:pt>
    <dgm:pt modelId="{40F70DCF-F7EC-4066-BB51-33545687DB2E}" type="pres">
      <dgm:prSet presAssocID="{39000185-C29B-4EE1-8D20-B8D2A374275A}" presName="FourConn_2-3" presStyleLbl="fgAccFollowNode1" presStyleIdx="1" presStyleCnt="3">
        <dgm:presLayoutVars>
          <dgm:bulletEnabled val="1"/>
        </dgm:presLayoutVars>
      </dgm:prSet>
      <dgm:spPr/>
    </dgm:pt>
    <dgm:pt modelId="{265439FA-C851-4EE3-BF7B-465958F8DFA8}" type="pres">
      <dgm:prSet presAssocID="{39000185-C29B-4EE1-8D20-B8D2A374275A}" presName="FourConn_3-4" presStyleLbl="fgAccFollowNode1" presStyleIdx="2" presStyleCnt="3">
        <dgm:presLayoutVars>
          <dgm:bulletEnabled val="1"/>
        </dgm:presLayoutVars>
      </dgm:prSet>
      <dgm:spPr/>
    </dgm:pt>
    <dgm:pt modelId="{B34B9D9E-EAE7-49DD-9A72-FE2956C862FE}" type="pres">
      <dgm:prSet presAssocID="{39000185-C29B-4EE1-8D20-B8D2A374275A}" presName="FourNodes_1_text" presStyleLbl="node1" presStyleIdx="3" presStyleCnt="4">
        <dgm:presLayoutVars>
          <dgm:bulletEnabled val="1"/>
        </dgm:presLayoutVars>
      </dgm:prSet>
      <dgm:spPr/>
    </dgm:pt>
    <dgm:pt modelId="{D27798EA-465C-4A69-8748-F03D94D761EE}" type="pres">
      <dgm:prSet presAssocID="{39000185-C29B-4EE1-8D20-B8D2A374275A}" presName="FourNodes_2_text" presStyleLbl="node1" presStyleIdx="3" presStyleCnt="4">
        <dgm:presLayoutVars>
          <dgm:bulletEnabled val="1"/>
        </dgm:presLayoutVars>
      </dgm:prSet>
      <dgm:spPr/>
    </dgm:pt>
    <dgm:pt modelId="{A8928221-5E8E-49F5-8ED0-60141D3B37ED}" type="pres">
      <dgm:prSet presAssocID="{39000185-C29B-4EE1-8D20-B8D2A374275A}" presName="FourNodes_3_text" presStyleLbl="node1" presStyleIdx="3" presStyleCnt="4">
        <dgm:presLayoutVars>
          <dgm:bulletEnabled val="1"/>
        </dgm:presLayoutVars>
      </dgm:prSet>
      <dgm:spPr/>
    </dgm:pt>
    <dgm:pt modelId="{45D9E963-13E5-459C-882E-220364EA8502}" type="pres">
      <dgm:prSet presAssocID="{39000185-C29B-4EE1-8D20-B8D2A374275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A5B9501-CD96-4391-8828-0D793D9EFC76}" srcId="{39000185-C29B-4EE1-8D20-B8D2A374275A}" destId="{75EB0CA6-08E7-408D-A005-7721582404FD}" srcOrd="2" destOrd="0" parTransId="{49EF316E-5B17-46D8-A45F-E67D61080A01}" sibTransId="{9685FEF6-A162-4FED-9A4E-4F160C5251C5}"/>
    <dgm:cxn modelId="{9BBB9706-8847-4562-9C58-8CEBB117C01F}" srcId="{39000185-C29B-4EE1-8D20-B8D2A374275A}" destId="{BB997E2F-2CBF-462B-9FF3-477F95A7AD13}" srcOrd="0" destOrd="0" parTransId="{F1179C80-0D08-4DB7-8EAD-0AB788466CF9}" sibTransId="{244C9EAC-DC46-489E-8BA7-8A944D0B193E}"/>
    <dgm:cxn modelId="{94AE9008-41A3-4390-920A-14455A93C6AB}" srcId="{39000185-C29B-4EE1-8D20-B8D2A374275A}" destId="{A2FC4B25-0757-4B87-951C-0714AF06FA83}" srcOrd="1" destOrd="0" parTransId="{933751BE-CB39-446F-A6D0-2ABEEEDE67A0}" sibTransId="{5533842B-9454-48F0-B494-90608BF83434}"/>
    <dgm:cxn modelId="{E4733E1F-18E2-4A47-AD19-16B849D98633}" type="presOf" srcId="{A10418FB-5592-441B-88E0-645031A3C908}" destId="{45D9E963-13E5-459C-882E-220364EA8502}" srcOrd="1" destOrd="0" presId="urn:microsoft.com/office/officeart/2005/8/layout/vProcess5"/>
    <dgm:cxn modelId="{2BD03224-CA65-4A9E-B73B-EB9B0CE6E0C0}" type="presOf" srcId="{A2FC4B25-0757-4B87-951C-0714AF06FA83}" destId="{D27798EA-465C-4A69-8748-F03D94D761EE}" srcOrd="1" destOrd="0" presId="urn:microsoft.com/office/officeart/2005/8/layout/vProcess5"/>
    <dgm:cxn modelId="{C31AD32B-668E-4142-8431-68C809CD3DF8}" type="presOf" srcId="{39000185-C29B-4EE1-8D20-B8D2A374275A}" destId="{253FED38-B889-4637-A326-2F43CF3DD63F}" srcOrd="0" destOrd="0" presId="urn:microsoft.com/office/officeart/2005/8/layout/vProcess5"/>
    <dgm:cxn modelId="{9A9E0D34-B414-4498-AE75-077E2C9BDBE1}" srcId="{39000185-C29B-4EE1-8D20-B8D2A374275A}" destId="{A10418FB-5592-441B-88E0-645031A3C908}" srcOrd="3" destOrd="0" parTransId="{3302414B-2AE0-40B5-AA54-FC34AB0D78CD}" sibTransId="{C5A4D9E9-6FFF-4637-A9D7-761982AD27D3}"/>
    <dgm:cxn modelId="{0DCBA660-EB81-4BD3-A437-C44F0F42A44F}" type="presOf" srcId="{BB997E2F-2CBF-462B-9FF3-477F95A7AD13}" destId="{B34B9D9E-EAE7-49DD-9A72-FE2956C862FE}" srcOrd="1" destOrd="0" presId="urn:microsoft.com/office/officeart/2005/8/layout/vProcess5"/>
    <dgm:cxn modelId="{7292644D-4817-4D83-9C65-BDF1CB3F099E}" type="presOf" srcId="{BB997E2F-2CBF-462B-9FF3-477F95A7AD13}" destId="{40324C01-F234-430C-8E28-60075E95A71C}" srcOrd="0" destOrd="0" presId="urn:microsoft.com/office/officeart/2005/8/layout/vProcess5"/>
    <dgm:cxn modelId="{8B0CFF56-5890-442C-A935-D4361BC7500C}" type="presOf" srcId="{5533842B-9454-48F0-B494-90608BF83434}" destId="{40F70DCF-F7EC-4066-BB51-33545687DB2E}" srcOrd="0" destOrd="0" presId="urn:microsoft.com/office/officeart/2005/8/layout/vProcess5"/>
    <dgm:cxn modelId="{5A5BBB78-CB35-4DE5-A73A-BD576940CC4D}" type="presOf" srcId="{244C9EAC-DC46-489E-8BA7-8A944D0B193E}" destId="{130CB57D-3AA7-4F28-9088-1F17FDB01072}" srcOrd="0" destOrd="0" presId="urn:microsoft.com/office/officeart/2005/8/layout/vProcess5"/>
    <dgm:cxn modelId="{31D58F5A-1B9A-46A8-9A64-8865BF002F7F}" type="presOf" srcId="{A10418FB-5592-441B-88E0-645031A3C908}" destId="{777AFDF5-DAF9-4DE4-97D0-88B55F464D21}" srcOrd="0" destOrd="0" presId="urn:microsoft.com/office/officeart/2005/8/layout/vProcess5"/>
    <dgm:cxn modelId="{F3A2C798-FA38-4489-AA28-C26037D80967}" type="presOf" srcId="{9685FEF6-A162-4FED-9A4E-4F160C5251C5}" destId="{265439FA-C851-4EE3-BF7B-465958F8DFA8}" srcOrd="0" destOrd="0" presId="urn:microsoft.com/office/officeart/2005/8/layout/vProcess5"/>
    <dgm:cxn modelId="{C60E7EAD-B363-46AA-B443-CAE5CD227AE7}" type="presOf" srcId="{75EB0CA6-08E7-408D-A005-7721582404FD}" destId="{EED6D7E1-0C76-435B-A6B6-973A25CD1662}" srcOrd="0" destOrd="0" presId="urn:microsoft.com/office/officeart/2005/8/layout/vProcess5"/>
    <dgm:cxn modelId="{575936B3-7350-4A59-9F63-E3E2304D7058}" type="presOf" srcId="{75EB0CA6-08E7-408D-A005-7721582404FD}" destId="{A8928221-5E8E-49F5-8ED0-60141D3B37ED}" srcOrd="1" destOrd="0" presId="urn:microsoft.com/office/officeart/2005/8/layout/vProcess5"/>
    <dgm:cxn modelId="{9104E5FD-69DB-4EAB-9E68-36DD170F7E1E}" type="presOf" srcId="{A2FC4B25-0757-4B87-951C-0714AF06FA83}" destId="{11C11F68-8826-4070-BCA8-6B259B2E4E65}" srcOrd="0" destOrd="0" presId="urn:microsoft.com/office/officeart/2005/8/layout/vProcess5"/>
    <dgm:cxn modelId="{9618B78B-31F1-468A-8390-61ED33765D70}" type="presParOf" srcId="{253FED38-B889-4637-A326-2F43CF3DD63F}" destId="{2443BA58-7383-4E28-8726-CDA984DF7B91}" srcOrd="0" destOrd="0" presId="urn:microsoft.com/office/officeart/2005/8/layout/vProcess5"/>
    <dgm:cxn modelId="{86719B1B-BF89-43F5-B199-30F33C0227C5}" type="presParOf" srcId="{253FED38-B889-4637-A326-2F43CF3DD63F}" destId="{40324C01-F234-430C-8E28-60075E95A71C}" srcOrd="1" destOrd="0" presId="urn:microsoft.com/office/officeart/2005/8/layout/vProcess5"/>
    <dgm:cxn modelId="{D7971D24-1ADF-4535-9637-08D73990C517}" type="presParOf" srcId="{253FED38-B889-4637-A326-2F43CF3DD63F}" destId="{11C11F68-8826-4070-BCA8-6B259B2E4E65}" srcOrd="2" destOrd="0" presId="urn:microsoft.com/office/officeart/2005/8/layout/vProcess5"/>
    <dgm:cxn modelId="{3FB2EC03-8B10-4F14-87A0-7E92E0154764}" type="presParOf" srcId="{253FED38-B889-4637-A326-2F43CF3DD63F}" destId="{EED6D7E1-0C76-435B-A6B6-973A25CD1662}" srcOrd="3" destOrd="0" presId="urn:microsoft.com/office/officeart/2005/8/layout/vProcess5"/>
    <dgm:cxn modelId="{FABF634B-6037-4762-9704-D570276D7731}" type="presParOf" srcId="{253FED38-B889-4637-A326-2F43CF3DD63F}" destId="{777AFDF5-DAF9-4DE4-97D0-88B55F464D21}" srcOrd="4" destOrd="0" presId="urn:microsoft.com/office/officeart/2005/8/layout/vProcess5"/>
    <dgm:cxn modelId="{2DA344AD-CD41-47EB-9764-07E54E0ACC67}" type="presParOf" srcId="{253FED38-B889-4637-A326-2F43CF3DD63F}" destId="{130CB57D-3AA7-4F28-9088-1F17FDB01072}" srcOrd="5" destOrd="0" presId="urn:microsoft.com/office/officeart/2005/8/layout/vProcess5"/>
    <dgm:cxn modelId="{125F8657-CD86-40F9-B0CC-4B01997A8DAE}" type="presParOf" srcId="{253FED38-B889-4637-A326-2F43CF3DD63F}" destId="{40F70DCF-F7EC-4066-BB51-33545687DB2E}" srcOrd="6" destOrd="0" presId="urn:microsoft.com/office/officeart/2005/8/layout/vProcess5"/>
    <dgm:cxn modelId="{3D026B45-8858-4882-9434-ED4C0627A5BE}" type="presParOf" srcId="{253FED38-B889-4637-A326-2F43CF3DD63F}" destId="{265439FA-C851-4EE3-BF7B-465958F8DFA8}" srcOrd="7" destOrd="0" presId="urn:microsoft.com/office/officeart/2005/8/layout/vProcess5"/>
    <dgm:cxn modelId="{DBB8EF84-79A1-4F07-9EC3-B6DC9647132B}" type="presParOf" srcId="{253FED38-B889-4637-A326-2F43CF3DD63F}" destId="{B34B9D9E-EAE7-49DD-9A72-FE2956C862FE}" srcOrd="8" destOrd="0" presId="urn:microsoft.com/office/officeart/2005/8/layout/vProcess5"/>
    <dgm:cxn modelId="{5F8509A3-31B5-45A3-9A2B-8FC3EFE85AEF}" type="presParOf" srcId="{253FED38-B889-4637-A326-2F43CF3DD63F}" destId="{D27798EA-465C-4A69-8748-F03D94D761EE}" srcOrd="9" destOrd="0" presId="urn:microsoft.com/office/officeart/2005/8/layout/vProcess5"/>
    <dgm:cxn modelId="{AA1A6D4B-1A14-454C-9710-394D266A0A9C}" type="presParOf" srcId="{253FED38-B889-4637-A326-2F43CF3DD63F}" destId="{A8928221-5E8E-49F5-8ED0-60141D3B37ED}" srcOrd="10" destOrd="0" presId="urn:microsoft.com/office/officeart/2005/8/layout/vProcess5"/>
    <dgm:cxn modelId="{E901B6A8-DB1E-41EA-AFDC-AF37EE1A5A39}" type="presParOf" srcId="{253FED38-B889-4637-A326-2F43CF3DD63F}" destId="{45D9E963-13E5-459C-882E-220364EA850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56F6E-26CD-4C8F-BB43-48EEBCF8342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117391-9B00-42DF-9892-AFD851C2B24C}">
      <dgm:prSet/>
      <dgm:spPr/>
      <dgm:t>
        <a:bodyPr/>
        <a:lstStyle/>
        <a:p>
          <a:r>
            <a:rPr lang="en-US"/>
            <a:t>Can GAN-generated synthetic MRI scans improve model performance?</a:t>
          </a:r>
        </a:p>
      </dgm:t>
    </dgm:pt>
    <dgm:pt modelId="{52C1C880-F61E-4C50-9B8E-A18972FABB1A}" type="parTrans" cxnId="{CD3657B9-E8BF-4A37-AA12-FE43023A9975}">
      <dgm:prSet/>
      <dgm:spPr/>
      <dgm:t>
        <a:bodyPr/>
        <a:lstStyle/>
        <a:p>
          <a:endParaRPr lang="en-US"/>
        </a:p>
      </dgm:t>
    </dgm:pt>
    <dgm:pt modelId="{705106F3-BDFA-4FF0-8A3A-950C3FA8840B}" type="sibTrans" cxnId="{CD3657B9-E8BF-4A37-AA12-FE43023A9975}">
      <dgm:prSet/>
      <dgm:spPr/>
      <dgm:t>
        <a:bodyPr/>
        <a:lstStyle/>
        <a:p>
          <a:endParaRPr lang="en-US"/>
        </a:p>
      </dgm:t>
    </dgm:pt>
    <dgm:pt modelId="{B4126F43-D780-4926-B682-7F300126502E}">
      <dgm:prSet/>
      <dgm:spPr/>
      <dgm:t>
        <a:bodyPr/>
        <a:lstStyle/>
        <a:p>
          <a:r>
            <a:rPr lang="en-US"/>
            <a:t>How does synthetic data affect learning speed and accuracy?</a:t>
          </a:r>
        </a:p>
      </dgm:t>
    </dgm:pt>
    <dgm:pt modelId="{F4D2ED98-E902-420C-8BF4-FDBA7285FD70}" type="parTrans" cxnId="{FB8D07F2-722B-43FF-AF51-9EAAE5314638}">
      <dgm:prSet/>
      <dgm:spPr/>
      <dgm:t>
        <a:bodyPr/>
        <a:lstStyle/>
        <a:p>
          <a:endParaRPr lang="en-US"/>
        </a:p>
      </dgm:t>
    </dgm:pt>
    <dgm:pt modelId="{C50B6EA6-4709-4FF9-ACAC-DD77DDC7C4BC}" type="sibTrans" cxnId="{FB8D07F2-722B-43FF-AF51-9EAAE5314638}">
      <dgm:prSet/>
      <dgm:spPr/>
      <dgm:t>
        <a:bodyPr/>
        <a:lstStyle/>
        <a:p>
          <a:endParaRPr lang="en-US"/>
        </a:p>
      </dgm:t>
    </dgm:pt>
    <dgm:pt modelId="{AACD0BCD-C19F-4AEF-91D6-EC168184EF60}">
      <dgm:prSet/>
      <dgm:spPr/>
      <dgm:t>
        <a:bodyPr/>
        <a:lstStyle/>
        <a:p>
          <a:r>
            <a:rPr lang="en-US"/>
            <a:t>What are the risks and limitations of using synthetic data?</a:t>
          </a:r>
        </a:p>
      </dgm:t>
    </dgm:pt>
    <dgm:pt modelId="{E884AE2D-041A-435A-AAD4-EF49D3781464}" type="parTrans" cxnId="{D39B3C2E-C733-4D04-81C0-07F57277D788}">
      <dgm:prSet/>
      <dgm:spPr/>
      <dgm:t>
        <a:bodyPr/>
        <a:lstStyle/>
        <a:p>
          <a:endParaRPr lang="en-US"/>
        </a:p>
      </dgm:t>
    </dgm:pt>
    <dgm:pt modelId="{BF0B32DC-AE85-49EE-A640-5711A364DEA5}" type="sibTrans" cxnId="{D39B3C2E-C733-4D04-81C0-07F57277D788}">
      <dgm:prSet/>
      <dgm:spPr/>
      <dgm:t>
        <a:bodyPr/>
        <a:lstStyle/>
        <a:p>
          <a:endParaRPr lang="en-US"/>
        </a:p>
      </dgm:t>
    </dgm:pt>
    <dgm:pt modelId="{5FB9908A-432F-4074-924D-8A31E76833FE}" type="pres">
      <dgm:prSet presAssocID="{83656F6E-26CD-4C8F-BB43-48EEBCF83420}" presName="outerComposite" presStyleCnt="0">
        <dgm:presLayoutVars>
          <dgm:chMax val="5"/>
          <dgm:dir/>
          <dgm:resizeHandles val="exact"/>
        </dgm:presLayoutVars>
      </dgm:prSet>
      <dgm:spPr/>
    </dgm:pt>
    <dgm:pt modelId="{438668DB-05E9-4F72-BDF2-F637F7D8F18D}" type="pres">
      <dgm:prSet presAssocID="{83656F6E-26CD-4C8F-BB43-48EEBCF83420}" presName="dummyMaxCanvas" presStyleCnt="0">
        <dgm:presLayoutVars/>
      </dgm:prSet>
      <dgm:spPr/>
    </dgm:pt>
    <dgm:pt modelId="{888B07D4-E4F9-4014-A17A-977DCA90FFDF}" type="pres">
      <dgm:prSet presAssocID="{83656F6E-26CD-4C8F-BB43-48EEBCF83420}" presName="ThreeNodes_1" presStyleLbl="node1" presStyleIdx="0" presStyleCnt="3">
        <dgm:presLayoutVars>
          <dgm:bulletEnabled val="1"/>
        </dgm:presLayoutVars>
      </dgm:prSet>
      <dgm:spPr/>
    </dgm:pt>
    <dgm:pt modelId="{3D12C345-6F88-422C-9F9D-A264DD8C52BE}" type="pres">
      <dgm:prSet presAssocID="{83656F6E-26CD-4C8F-BB43-48EEBCF83420}" presName="ThreeNodes_2" presStyleLbl="node1" presStyleIdx="1" presStyleCnt="3">
        <dgm:presLayoutVars>
          <dgm:bulletEnabled val="1"/>
        </dgm:presLayoutVars>
      </dgm:prSet>
      <dgm:spPr/>
    </dgm:pt>
    <dgm:pt modelId="{D0077A92-8915-4EAD-9567-DF35D84F9D8A}" type="pres">
      <dgm:prSet presAssocID="{83656F6E-26CD-4C8F-BB43-48EEBCF83420}" presName="ThreeNodes_3" presStyleLbl="node1" presStyleIdx="2" presStyleCnt="3">
        <dgm:presLayoutVars>
          <dgm:bulletEnabled val="1"/>
        </dgm:presLayoutVars>
      </dgm:prSet>
      <dgm:spPr/>
    </dgm:pt>
    <dgm:pt modelId="{A2BE9D65-2C58-45B3-8262-81DB5DB26B46}" type="pres">
      <dgm:prSet presAssocID="{83656F6E-26CD-4C8F-BB43-48EEBCF83420}" presName="ThreeConn_1-2" presStyleLbl="fgAccFollowNode1" presStyleIdx="0" presStyleCnt="2">
        <dgm:presLayoutVars>
          <dgm:bulletEnabled val="1"/>
        </dgm:presLayoutVars>
      </dgm:prSet>
      <dgm:spPr/>
    </dgm:pt>
    <dgm:pt modelId="{14DF9963-39E6-4BFA-AB22-C9D4CDBADCD9}" type="pres">
      <dgm:prSet presAssocID="{83656F6E-26CD-4C8F-BB43-48EEBCF83420}" presName="ThreeConn_2-3" presStyleLbl="fgAccFollowNode1" presStyleIdx="1" presStyleCnt="2">
        <dgm:presLayoutVars>
          <dgm:bulletEnabled val="1"/>
        </dgm:presLayoutVars>
      </dgm:prSet>
      <dgm:spPr/>
    </dgm:pt>
    <dgm:pt modelId="{37147489-CD3F-4DFD-8A8F-CD4D239F89BB}" type="pres">
      <dgm:prSet presAssocID="{83656F6E-26CD-4C8F-BB43-48EEBCF83420}" presName="ThreeNodes_1_text" presStyleLbl="node1" presStyleIdx="2" presStyleCnt="3">
        <dgm:presLayoutVars>
          <dgm:bulletEnabled val="1"/>
        </dgm:presLayoutVars>
      </dgm:prSet>
      <dgm:spPr/>
    </dgm:pt>
    <dgm:pt modelId="{F0054422-029B-4D05-AFBB-B959C0F0E456}" type="pres">
      <dgm:prSet presAssocID="{83656F6E-26CD-4C8F-BB43-48EEBCF83420}" presName="ThreeNodes_2_text" presStyleLbl="node1" presStyleIdx="2" presStyleCnt="3">
        <dgm:presLayoutVars>
          <dgm:bulletEnabled val="1"/>
        </dgm:presLayoutVars>
      </dgm:prSet>
      <dgm:spPr/>
    </dgm:pt>
    <dgm:pt modelId="{A2F250C1-F225-405D-9F45-688B7FF8BAD7}" type="pres">
      <dgm:prSet presAssocID="{83656F6E-26CD-4C8F-BB43-48EEBCF8342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326617-B059-4498-A058-D1B51FCD3F2B}" type="presOf" srcId="{AACD0BCD-C19F-4AEF-91D6-EC168184EF60}" destId="{D0077A92-8915-4EAD-9567-DF35D84F9D8A}" srcOrd="0" destOrd="0" presId="urn:microsoft.com/office/officeart/2005/8/layout/vProcess5"/>
    <dgm:cxn modelId="{D39B3C2E-C733-4D04-81C0-07F57277D788}" srcId="{83656F6E-26CD-4C8F-BB43-48EEBCF83420}" destId="{AACD0BCD-C19F-4AEF-91D6-EC168184EF60}" srcOrd="2" destOrd="0" parTransId="{E884AE2D-041A-435A-AAD4-EF49D3781464}" sibTransId="{BF0B32DC-AE85-49EE-A640-5711A364DEA5}"/>
    <dgm:cxn modelId="{F86EDA50-3CEE-417E-ACF9-E54A756F94BA}" type="presOf" srcId="{705106F3-BDFA-4FF0-8A3A-950C3FA8840B}" destId="{A2BE9D65-2C58-45B3-8262-81DB5DB26B46}" srcOrd="0" destOrd="0" presId="urn:microsoft.com/office/officeart/2005/8/layout/vProcess5"/>
    <dgm:cxn modelId="{ADF90173-00B0-426C-89CF-AA2E60E082C3}" type="presOf" srcId="{B4126F43-D780-4926-B682-7F300126502E}" destId="{3D12C345-6F88-422C-9F9D-A264DD8C52BE}" srcOrd="0" destOrd="0" presId="urn:microsoft.com/office/officeart/2005/8/layout/vProcess5"/>
    <dgm:cxn modelId="{8E6C3D77-9A79-4DE5-A78E-400CE580E99C}" type="presOf" srcId="{AACD0BCD-C19F-4AEF-91D6-EC168184EF60}" destId="{A2F250C1-F225-405D-9F45-688B7FF8BAD7}" srcOrd="1" destOrd="0" presId="urn:microsoft.com/office/officeart/2005/8/layout/vProcess5"/>
    <dgm:cxn modelId="{8AA3DD84-2F83-47E7-9455-0E9A774FEFA6}" type="presOf" srcId="{3C117391-9B00-42DF-9892-AFD851C2B24C}" destId="{37147489-CD3F-4DFD-8A8F-CD4D239F89BB}" srcOrd="1" destOrd="0" presId="urn:microsoft.com/office/officeart/2005/8/layout/vProcess5"/>
    <dgm:cxn modelId="{E36CF596-D9B7-4E22-88A0-E30DA0C2952B}" type="presOf" srcId="{C50B6EA6-4709-4FF9-ACAC-DD77DDC7C4BC}" destId="{14DF9963-39E6-4BFA-AB22-C9D4CDBADCD9}" srcOrd="0" destOrd="0" presId="urn:microsoft.com/office/officeart/2005/8/layout/vProcess5"/>
    <dgm:cxn modelId="{CD3657B9-E8BF-4A37-AA12-FE43023A9975}" srcId="{83656F6E-26CD-4C8F-BB43-48EEBCF83420}" destId="{3C117391-9B00-42DF-9892-AFD851C2B24C}" srcOrd="0" destOrd="0" parTransId="{52C1C880-F61E-4C50-9B8E-A18972FABB1A}" sibTransId="{705106F3-BDFA-4FF0-8A3A-950C3FA8840B}"/>
    <dgm:cxn modelId="{D45A26C4-789A-4A84-B2C7-A8F70FF9AFFF}" type="presOf" srcId="{3C117391-9B00-42DF-9892-AFD851C2B24C}" destId="{888B07D4-E4F9-4014-A17A-977DCA90FFDF}" srcOrd="0" destOrd="0" presId="urn:microsoft.com/office/officeart/2005/8/layout/vProcess5"/>
    <dgm:cxn modelId="{0B5F87CC-2F1D-4342-8334-2D68E9484D1D}" type="presOf" srcId="{B4126F43-D780-4926-B682-7F300126502E}" destId="{F0054422-029B-4D05-AFBB-B959C0F0E456}" srcOrd="1" destOrd="0" presId="urn:microsoft.com/office/officeart/2005/8/layout/vProcess5"/>
    <dgm:cxn modelId="{C75C34D7-18C9-42FF-B001-63F820249701}" type="presOf" srcId="{83656F6E-26CD-4C8F-BB43-48EEBCF83420}" destId="{5FB9908A-432F-4074-924D-8A31E76833FE}" srcOrd="0" destOrd="0" presId="urn:microsoft.com/office/officeart/2005/8/layout/vProcess5"/>
    <dgm:cxn modelId="{FB8D07F2-722B-43FF-AF51-9EAAE5314638}" srcId="{83656F6E-26CD-4C8F-BB43-48EEBCF83420}" destId="{B4126F43-D780-4926-B682-7F300126502E}" srcOrd="1" destOrd="0" parTransId="{F4D2ED98-E902-420C-8BF4-FDBA7285FD70}" sibTransId="{C50B6EA6-4709-4FF9-ACAC-DD77DDC7C4BC}"/>
    <dgm:cxn modelId="{69AAAA53-1A89-46A1-BD3B-65BE3AECC2FE}" type="presParOf" srcId="{5FB9908A-432F-4074-924D-8A31E76833FE}" destId="{438668DB-05E9-4F72-BDF2-F637F7D8F18D}" srcOrd="0" destOrd="0" presId="urn:microsoft.com/office/officeart/2005/8/layout/vProcess5"/>
    <dgm:cxn modelId="{EFDC181C-7CCC-484A-8C29-FECAAB7CA2E3}" type="presParOf" srcId="{5FB9908A-432F-4074-924D-8A31E76833FE}" destId="{888B07D4-E4F9-4014-A17A-977DCA90FFDF}" srcOrd="1" destOrd="0" presId="urn:microsoft.com/office/officeart/2005/8/layout/vProcess5"/>
    <dgm:cxn modelId="{08A8A8FF-B826-4420-BE32-6900055BCF69}" type="presParOf" srcId="{5FB9908A-432F-4074-924D-8A31E76833FE}" destId="{3D12C345-6F88-422C-9F9D-A264DD8C52BE}" srcOrd="2" destOrd="0" presId="urn:microsoft.com/office/officeart/2005/8/layout/vProcess5"/>
    <dgm:cxn modelId="{BB9DA83F-9BF2-4BBF-9F81-5B5019541EB0}" type="presParOf" srcId="{5FB9908A-432F-4074-924D-8A31E76833FE}" destId="{D0077A92-8915-4EAD-9567-DF35D84F9D8A}" srcOrd="3" destOrd="0" presId="urn:microsoft.com/office/officeart/2005/8/layout/vProcess5"/>
    <dgm:cxn modelId="{2E5938A5-DF75-4D64-BD1C-93E407743719}" type="presParOf" srcId="{5FB9908A-432F-4074-924D-8A31E76833FE}" destId="{A2BE9D65-2C58-45B3-8262-81DB5DB26B46}" srcOrd="4" destOrd="0" presId="urn:microsoft.com/office/officeart/2005/8/layout/vProcess5"/>
    <dgm:cxn modelId="{6306D022-14E9-4F01-BF75-28DEF34708D9}" type="presParOf" srcId="{5FB9908A-432F-4074-924D-8A31E76833FE}" destId="{14DF9963-39E6-4BFA-AB22-C9D4CDBADCD9}" srcOrd="5" destOrd="0" presId="urn:microsoft.com/office/officeart/2005/8/layout/vProcess5"/>
    <dgm:cxn modelId="{AFD5E110-7EB9-46C3-8EDC-3C891E702A39}" type="presParOf" srcId="{5FB9908A-432F-4074-924D-8A31E76833FE}" destId="{37147489-CD3F-4DFD-8A8F-CD4D239F89BB}" srcOrd="6" destOrd="0" presId="urn:microsoft.com/office/officeart/2005/8/layout/vProcess5"/>
    <dgm:cxn modelId="{1E0BD45A-0C0A-4D1B-9792-C31E43B01918}" type="presParOf" srcId="{5FB9908A-432F-4074-924D-8A31E76833FE}" destId="{F0054422-029B-4D05-AFBB-B959C0F0E456}" srcOrd="7" destOrd="0" presId="urn:microsoft.com/office/officeart/2005/8/layout/vProcess5"/>
    <dgm:cxn modelId="{6A78BD42-F9BD-464E-AEAB-1B5B0D9A59D5}" type="presParOf" srcId="{5FB9908A-432F-4074-924D-8A31E76833FE}" destId="{A2F250C1-F225-405D-9F45-688B7FF8BAD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E655A3-5805-42D5-A763-E541B4099D5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762EED-5C74-4628-8D31-CFB9FAFE2F99}">
      <dgm:prSet/>
      <dgm:spPr/>
      <dgm:t>
        <a:bodyPr/>
        <a:lstStyle/>
        <a:p>
          <a:pPr>
            <a:defRPr cap="all"/>
          </a:pPr>
          <a:r>
            <a:rPr lang="en-US"/>
            <a:t>Novel approach for augmenting MRI datasets using GANs</a:t>
          </a:r>
        </a:p>
      </dgm:t>
    </dgm:pt>
    <dgm:pt modelId="{D2B30651-2390-47C8-94C2-EEFDABCBA4F7}" type="parTrans" cxnId="{127627A1-2EAD-443D-90E6-A059F3E4BD6D}">
      <dgm:prSet/>
      <dgm:spPr/>
      <dgm:t>
        <a:bodyPr/>
        <a:lstStyle/>
        <a:p>
          <a:endParaRPr lang="en-US"/>
        </a:p>
      </dgm:t>
    </dgm:pt>
    <dgm:pt modelId="{C0E9DCFC-4E1F-4421-9CAB-15092D5AA9CE}" type="sibTrans" cxnId="{127627A1-2EAD-443D-90E6-A059F3E4BD6D}">
      <dgm:prSet/>
      <dgm:spPr/>
      <dgm:t>
        <a:bodyPr/>
        <a:lstStyle/>
        <a:p>
          <a:endParaRPr lang="en-US"/>
        </a:p>
      </dgm:t>
    </dgm:pt>
    <dgm:pt modelId="{C5C473B2-DA2B-4E8A-99C3-F39B38EEF2DC}">
      <dgm:prSet/>
      <dgm:spPr/>
      <dgm:t>
        <a:bodyPr/>
        <a:lstStyle/>
        <a:p>
          <a:pPr>
            <a:defRPr cap="all"/>
          </a:pPr>
          <a:r>
            <a:rPr lang="en-US"/>
            <a:t>Comparative analysis of models trained on real vs. combined data</a:t>
          </a:r>
        </a:p>
      </dgm:t>
    </dgm:pt>
    <dgm:pt modelId="{CDB5B5CA-BD90-48F5-9F87-42704C736FC5}" type="parTrans" cxnId="{465C996D-6F98-4947-A3AD-2AC353CAFFCD}">
      <dgm:prSet/>
      <dgm:spPr/>
      <dgm:t>
        <a:bodyPr/>
        <a:lstStyle/>
        <a:p>
          <a:endParaRPr lang="en-US"/>
        </a:p>
      </dgm:t>
    </dgm:pt>
    <dgm:pt modelId="{C878EDD8-ACF3-4B30-BF9F-1C7C4CD32204}" type="sibTrans" cxnId="{465C996D-6F98-4947-A3AD-2AC353CAFFCD}">
      <dgm:prSet/>
      <dgm:spPr/>
      <dgm:t>
        <a:bodyPr/>
        <a:lstStyle/>
        <a:p>
          <a:endParaRPr lang="en-US"/>
        </a:p>
      </dgm:t>
    </dgm:pt>
    <dgm:pt modelId="{6903371B-186F-49B2-A6CC-71E600AC174A}">
      <dgm:prSet/>
      <dgm:spPr/>
      <dgm:t>
        <a:bodyPr/>
        <a:lstStyle/>
        <a:p>
          <a:pPr>
            <a:defRPr cap="all"/>
          </a:pPr>
          <a:r>
            <a:rPr lang="en-US"/>
            <a:t>Improved accuracy and generalization using synthetic data</a:t>
          </a:r>
        </a:p>
      </dgm:t>
    </dgm:pt>
    <dgm:pt modelId="{D63B46BA-E789-4E04-AA82-1CC97716C7D8}" type="parTrans" cxnId="{0A75E583-9B83-4C01-A42C-3576FF8D8C5A}">
      <dgm:prSet/>
      <dgm:spPr/>
      <dgm:t>
        <a:bodyPr/>
        <a:lstStyle/>
        <a:p>
          <a:endParaRPr lang="en-US"/>
        </a:p>
      </dgm:t>
    </dgm:pt>
    <dgm:pt modelId="{B221855F-4705-4F78-8F01-4F614FF8CEA3}" type="sibTrans" cxnId="{0A75E583-9B83-4C01-A42C-3576FF8D8C5A}">
      <dgm:prSet/>
      <dgm:spPr/>
      <dgm:t>
        <a:bodyPr/>
        <a:lstStyle/>
        <a:p>
          <a:endParaRPr lang="en-US"/>
        </a:p>
      </dgm:t>
    </dgm:pt>
    <dgm:pt modelId="{631896A0-C6BC-42D3-8C22-70B2A6EBCEFD}" type="pres">
      <dgm:prSet presAssocID="{B4E655A3-5805-42D5-A763-E541B4099D54}" presName="root" presStyleCnt="0">
        <dgm:presLayoutVars>
          <dgm:dir/>
          <dgm:resizeHandles val="exact"/>
        </dgm:presLayoutVars>
      </dgm:prSet>
      <dgm:spPr/>
    </dgm:pt>
    <dgm:pt modelId="{58B29A28-2347-41A9-BC9C-105C2FF17F73}" type="pres">
      <dgm:prSet presAssocID="{47762EED-5C74-4628-8D31-CFB9FAFE2F99}" presName="compNode" presStyleCnt="0"/>
      <dgm:spPr/>
    </dgm:pt>
    <dgm:pt modelId="{9198018A-D37A-4C85-80D5-89C1AC939A42}" type="pres">
      <dgm:prSet presAssocID="{47762EED-5C74-4628-8D31-CFB9FAFE2F99}" presName="iconBgRect" presStyleLbl="bgShp" presStyleIdx="0" presStyleCnt="3"/>
      <dgm:spPr/>
    </dgm:pt>
    <dgm:pt modelId="{3E5ABA04-17BE-4464-910D-62F10C07516A}" type="pres">
      <dgm:prSet presAssocID="{47762EED-5C74-4628-8D31-CFB9FAFE2F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4E60D0-E57E-4E42-B79A-1A97A3DBEED4}" type="pres">
      <dgm:prSet presAssocID="{47762EED-5C74-4628-8D31-CFB9FAFE2F99}" presName="spaceRect" presStyleCnt="0"/>
      <dgm:spPr/>
    </dgm:pt>
    <dgm:pt modelId="{7B923DC1-65B2-489B-BA9B-F32873236C54}" type="pres">
      <dgm:prSet presAssocID="{47762EED-5C74-4628-8D31-CFB9FAFE2F99}" presName="textRect" presStyleLbl="revTx" presStyleIdx="0" presStyleCnt="3">
        <dgm:presLayoutVars>
          <dgm:chMax val="1"/>
          <dgm:chPref val="1"/>
        </dgm:presLayoutVars>
      </dgm:prSet>
      <dgm:spPr/>
    </dgm:pt>
    <dgm:pt modelId="{D9A43DCF-F78F-4849-8E37-82F31CF43247}" type="pres">
      <dgm:prSet presAssocID="{C0E9DCFC-4E1F-4421-9CAB-15092D5AA9CE}" presName="sibTrans" presStyleCnt="0"/>
      <dgm:spPr/>
    </dgm:pt>
    <dgm:pt modelId="{D61841AB-194E-47DC-9A72-9FEDEA3C8F3B}" type="pres">
      <dgm:prSet presAssocID="{C5C473B2-DA2B-4E8A-99C3-F39B38EEF2DC}" presName="compNode" presStyleCnt="0"/>
      <dgm:spPr/>
    </dgm:pt>
    <dgm:pt modelId="{0156FCB3-5EFF-4D90-86F4-A81237412D78}" type="pres">
      <dgm:prSet presAssocID="{C5C473B2-DA2B-4E8A-99C3-F39B38EEF2DC}" presName="iconBgRect" presStyleLbl="bgShp" presStyleIdx="1" presStyleCnt="3"/>
      <dgm:spPr/>
    </dgm:pt>
    <dgm:pt modelId="{DFBA42D1-3574-4073-AE4B-AC6BF7F48162}" type="pres">
      <dgm:prSet presAssocID="{C5C473B2-DA2B-4E8A-99C3-F39B38EEF2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E302A56-C3D0-46E6-A022-902FC0858FFA}" type="pres">
      <dgm:prSet presAssocID="{C5C473B2-DA2B-4E8A-99C3-F39B38EEF2DC}" presName="spaceRect" presStyleCnt="0"/>
      <dgm:spPr/>
    </dgm:pt>
    <dgm:pt modelId="{B071A237-00E7-4DD9-98C7-25D4A21C5B11}" type="pres">
      <dgm:prSet presAssocID="{C5C473B2-DA2B-4E8A-99C3-F39B38EEF2DC}" presName="textRect" presStyleLbl="revTx" presStyleIdx="1" presStyleCnt="3">
        <dgm:presLayoutVars>
          <dgm:chMax val="1"/>
          <dgm:chPref val="1"/>
        </dgm:presLayoutVars>
      </dgm:prSet>
      <dgm:spPr/>
    </dgm:pt>
    <dgm:pt modelId="{DE6CA168-DA9A-4390-8507-27FB1FDCA9F4}" type="pres">
      <dgm:prSet presAssocID="{C878EDD8-ACF3-4B30-BF9F-1C7C4CD32204}" presName="sibTrans" presStyleCnt="0"/>
      <dgm:spPr/>
    </dgm:pt>
    <dgm:pt modelId="{D411CD3C-90EC-4E25-9BD5-C8E802E091A4}" type="pres">
      <dgm:prSet presAssocID="{6903371B-186F-49B2-A6CC-71E600AC174A}" presName="compNode" presStyleCnt="0"/>
      <dgm:spPr/>
    </dgm:pt>
    <dgm:pt modelId="{21CD208C-AC0D-4486-BF7A-52316A0CA782}" type="pres">
      <dgm:prSet presAssocID="{6903371B-186F-49B2-A6CC-71E600AC174A}" presName="iconBgRect" presStyleLbl="bgShp" presStyleIdx="2" presStyleCnt="3"/>
      <dgm:spPr/>
    </dgm:pt>
    <dgm:pt modelId="{EA252783-CD1B-4E24-9376-3950986622AA}" type="pres">
      <dgm:prSet presAssocID="{6903371B-186F-49B2-A6CC-71E600AC17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03631CF-AA6A-436F-B8AA-304C2565BED6}" type="pres">
      <dgm:prSet presAssocID="{6903371B-186F-49B2-A6CC-71E600AC174A}" presName="spaceRect" presStyleCnt="0"/>
      <dgm:spPr/>
    </dgm:pt>
    <dgm:pt modelId="{8B4DC412-62FC-44CE-9226-8883935318C7}" type="pres">
      <dgm:prSet presAssocID="{6903371B-186F-49B2-A6CC-71E600AC17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17233A-54AD-45DA-AAFD-C95908245240}" type="presOf" srcId="{47762EED-5C74-4628-8D31-CFB9FAFE2F99}" destId="{7B923DC1-65B2-489B-BA9B-F32873236C54}" srcOrd="0" destOrd="0" presId="urn:microsoft.com/office/officeart/2018/5/layout/IconCircleLabelList"/>
    <dgm:cxn modelId="{48E5CF64-DC34-4DB1-9D2B-4A4ED519E36E}" type="presOf" srcId="{6903371B-186F-49B2-A6CC-71E600AC174A}" destId="{8B4DC412-62FC-44CE-9226-8883935318C7}" srcOrd="0" destOrd="0" presId="urn:microsoft.com/office/officeart/2018/5/layout/IconCircleLabelList"/>
    <dgm:cxn modelId="{465C996D-6F98-4947-A3AD-2AC353CAFFCD}" srcId="{B4E655A3-5805-42D5-A763-E541B4099D54}" destId="{C5C473B2-DA2B-4E8A-99C3-F39B38EEF2DC}" srcOrd="1" destOrd="0" parTransId="{CDB5B5CA-BD90-48F5-9F87-42704C736FC5}" sibTransId="{C878EDD8-ACF3-4B30-BF9F-1C7C4CD32204}"/>
    <dgm:cxn modelId="{4AFDAA4F-4DF9-4C70-B777-F043914D78EA}" type="presOf" srcId="{B4E655A3-5805-42D5-A763-E541B4099D54}" destId="{631896A0-C6BC-42D3-8C22-70B2A6EBCEFD}" srcOrd="0" destOrd="0" presId="urn:microsoft.com/office/officeart/2018/5/layout/IconCircleLabelList"/>
    <dgm:cxn modelId="{B568A678-00F6-4582-94E8-09206134C5D6}" type="presOf" srcId="{C5C473B2-DA2B-4E8A-99C3-F39B38EEF2DC}" destId="{B071A237-00E7-4DD9-98C7-25D4A21C5B11}" srcOrd="0" destOrd="0" presId="urn:microsoft.com/office/officeart/2018/5/layout/IconCircleLabelList"/>
    <dgm:cxn modelId="{0A75E583-9B83-4C01-A42C-3576FF8D8C5A}" srcId="{B4E655A3-5805-42D5-A763-E541B4099D54}" destId="{6903371B-186F-49B2-A6CC-71E600AC174A}" srcOrd="2" destOrd="0" parTransId="{D63B46BA-E789-4E04-AA82-1CC97716C7D8}" sibTransId="{B221855F-4705-4F78-8F01-4F614FF8CEA3}"/>
    <dgm:cxn modelId="{127627A1-2EAD-443D-90E6-A059F3E4BD6D}" srcId="{B4E655A3-5805-42D5-A763-E541B4099D54}" destId="{47762EED-5C74-4628-8D31-CFB9FAFE2F99}" srcOrd="0" destOrd="0" parTransId="{D2B30651-2390-47C8-94C2-EEFDABCBA4F7}" sibTransId="{C0E9DCFC-4E1F-4421-9CAB-15092D5AA9CE}"/>
    <dgm:cxn modelId="{8C57342C-2E8D-4EB0-A453-CA255ADDA98E}" type="presParOf" srcId="{631896A0-C6BC-42D3-8C22-70B2A6EBCEFD}" destId="{58B29A28-2347-41A9-BC9C-105C2FF17F73}" srcOrd="0" destOrd="0" presId="urn:microsoft.com/office/officeart/2018/5/layout/IconCircleLabelList"/>
    <dgm:cxn modelId="{34EE002B-6E65-40D0-AEC8-6731933D13FA}" type="presParOf" srcId="{58B29A28-2347-41A9-BC9C-105C2FF17F73}" destId="{9198018A-D37A-4C85-80D5-89C1AC939A42}" srcOrd="0" destOrd="0" presId="urn:microsoft.com/office/officeart/2018/5/layout/IconCircleLabelList"/>
    <dgm:cxn modelId="{4C21EA3F-0DE5-4C0C-83CD-EB72122CF095}" type="presParOf" srcId="{58B29A28-2347-41A9-BC9C-105C2FF17F73}" destId="{3E5ABA04-17BE-4464-910D-62F10C07516A}" srcOrd="1" destOrd="0" presId="urn:microsoft.com/office/officeart/2018/5/layout/IconCircleLabelList"/>
    <dgm:cxn modelId="{627A57F7-DB59-426B-B0B4-0A76B0B51BA8}" type="presParOf" srcId="{58B29A28-2347-41A9-BC9C-105C2FF17F73}" destId="{6E4E60D0-E57E-4E42-B79A-1A97A3DBEED4}" srcOrd="2" destOrd="0" presId="urn:microsoft.com/office/officeart/2018/5/layout/IconCircleLabelList"/>
    <dgm:cxn modelId="{79B4EF7D-6ABD-434B-AAAA-3CDED3F5E169}" type="presParOf" srcId="{58B29A28-2347-41A9-BC9C-105C2FF17F73}" destId="{7B923DC1-65B2-489B-BA9B-F32873236C54}" srcOrd="3" destOrd="0" presId="urn:microsoft.com/office/officeart/2018/5/layout/IconCircleLabelList"/>
    <dgm:cxn modelId="{E2A147C3-62B0-4644-9F4C-59DD7AA2AFA8}" type="presParOf" srcId="{631896A0-C6BC-42D3-8C22-70B2A6EBCEFD}" destId="{D9A43DCF-F78F-4849-8E37-82F31CF43247}" srcOrd="1" destOrd="0" presId="urn:microsoft.com/office/officeart/2018/5/layout/IconCircleLabelList"/>
    <dgm:cxn modelId="{1BE2FBA4-7947-430C-95E0-9CBE71A34D03}" type="presParOf" srcId="{631896A0-C6BC-42D3-8C22-70B2A6EBCEFD}" destId="{D61841AB-194E-47DC-9A72-9FEDEA3C8F3B}" srcOrd="2" destOrd="0" presId="urn:microsoft.com/office/officeart/2018/5/layout/IconCircleLabelList"/>
    <dgm:cxn modelId="{8333E902-B300-4143-A937-E3D17452203E}" type="presParOf" srcId="{D61841AB-194E-47DC-9A72-9FEDEA3C8F3B}" destId="{0156FCB3-5EFF-4D90-86F4-A81237412D78}" srcOrd="0" destOrd="0" presId="urn:microsoft.com/office/officeart/2018/5/layout/IconCircleLabelList"/>
    <dgm:cxn modelId="{A7E67324-5E68-4B48-8545-0432538D9E33}" type="presParOf" srcId="{D61841AB-194E-47DC-9A72-9FEDEA3C8F3B}" destId="{DFBA42D1-3574-4073-AE4B-AC6BF7F48162}" srcOrd="1" destOrd="0" presId="urn:microsoft.com/office/officeart/2018/5/layout/IconCircleLabelList"/>
    <dgm:cxn modelId="{6DAF8813-83FE-40B8-ACF0-AFF751966C32}" type="presParOf" srcId="{D61841AB-194E-47DC-9A72-9FEDEA3C8F3B}" destId="{1E302A56-C3D0-46E6-A022-902FC0858FFA}" srcOrd="2" destOrd="0" presId="urn:microsoft.com/office/officeart/2018/5/layout/IconCircleLabelList"/>
    <dgm:cxn modelId="{C0CFD732-5A22-4796-A108-D6D4A5C94695}" type="presParOf" srcId="{D61841AB-194E-47DC-9A72-9FEDEA3C8F3B}" destId="{B071A237-00E7-4DD9-98C7-25D4A21C5B11}" srcOrd="3" destOrd="0" presId="urn:microsoft.com/office/officeart/2018/5/layout/IconCircleLabelList"/>
    <dgm:cxn modelId="{98BFE644-09CB-4F9B-9CB7-06E55971840B}" type="presParOf" srcId="{631896A0-C6BC-42D3-8C22-70B2A6EBCEFD}" destId="{DE6CA168-DA9A-4390-8507-27FB1FDCA9F4}" srcOrd="3" destOrd="0" presId="urn:microsoft.com/office/officeart/2018/5/layout/IconCircleLabelList"/>
    <dgm:cxn modelId="{6C79107B-6D39-42DB-8A66-4F5A1967DCC3}" type="presParOf" srcId="{631896A0-C6BC-42D3-8C22-70B2A6EBCEFD}" destId="{D411CD3C-90EC-4E25-9BD5-C8E802E091A4}" srcOrd="4" destOrd="0" presId="urn:microsoft.com/office/officeart/2018/5/layout/IconCircleLabelList"/>
    <dgm:cxn modelId="{8EF92EAC-DB12-4F1D-BAAF-E13C91BC7CAA}" type="presParOf" srcId="{D411CD3C-90EC-4E25-9BD5-C8E802E091A4}" destId="{21CD208C-AC0D-4486-BF7A-52316A0CA782}" srcOrd="0" destOrd="0" presId="urn:microsoft.com/office/officeart/2018/5/layout/IconCircleLabelList"/>
    <dgm:cxn modelId="{A3B6C36F-C7B6-4C33-9625-1B72E3CD521A}" type="presParOf" srcId="{D411CD3C-90EC-4E25-9BD5-C8E802E091A4}" destId="{EA252783-CD1B-4E24-9376-3950986622AA}" srcOrd="1" destOrd="0" presId="urn:microsoft.com/office/officeart/2018/5/layout/IconCircleLabelList"/>
    <dgm:cxn modelId="{4F4B8260-4D69-49B4-8EB3-4DDBAA471D10}" type="presParOf" srcId="{D411CD3C-90EC-4E25-9BD5-C8E802E091A4}" destId="{303631CF-AA6A-436F-B8AA-304C2565BED6}" srcOrd="2" destOrd="0" presId="urn:microsoft.com/office/officeart/2018/5/layout/IconCircleLabelList"/>
    <dgm:cxn modelId="{470F17D3-182D-4722-A755-B86EDEC7305D}" type="presParOf" srcId="{D411CD3C-90EC-4E25-9BD5-C8E802E091A4}" destId="{8B4DC412-62FC-44CE-9226-8883935318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3B6EB8-09AC-48C4-8BBC-F71A2869D8B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71DB98-C68D-4FA3-942E-A48D928CE8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 Model: Trained on real MRI data only</a:t>
          </a:r>
        </a:p>
      </dgm:t>
    </dgm:pt>
    <dgm:pt modelId="{F187C4E6-F81A-4825-BE94-CF1FBB91EEB1}" type="parTrans" cxnId="{566BF37C-A17B-42A3-9550-2B65FCF62A96}">
      <dgm:prSet/>
      <dgm:spPr/>
      <dgm:t>
        <a:bodyPr/>
        <a:lstStyle/>
        <a:p>
          <a:endParaRPr lang="en-US"/>
        </a:p>
      </dgm:t>
    </dgm:pt>
    <dgm:pt modelId="{0E8B11B0-E285-4462-93B1-92CC33C4F64A}" type="sibTrans" cxnId="{566BF37C-A17B-42A3-9550-2B65FCF62A96}">
      <dgm:prSet/>
      <dgm:spPr/>
      <dgm:t>
        <a:bodyPr/>
        <a:lstStyle/>
        <a:p>
          <a:endParaRPr lang="en-US"/>
        </a:p>
      </dgm:t>
    </dgm:pt>
    <dgm:pt modelId="{B645AB17-AF69-433F-9BCA-B87335ACAF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Augmented Model: Trained on real + synthetic MRI data</a:t>
          </a:r>
        </a:p>
      </dgm:t>
    </dgm:pt>
    <dgm:pt modelId="{3F51BC2A-2015-423C-BF1F-6EC10DCEC0B8}" type="parTrans" cxnId="{158B60AD-5674-4768-8259-DC3B5DEF7E13}">
      <dgm:prSet/>
      <dgm:spPr/>
      <dgm:t>
        <a:bodyPr/>
        <a:lstStyle/>
        <a:p>
          <a:endParaRPr lang="en-US"/>
        </a:p>
      </dgm:t>
    </dgm:pt>
    <dgm:pt modelId="{A007D230-CFA3-4B89-A1DE-10C2E4A0AA32}" type="sibTrans" cxnId="{158B60AD-5674-4768-8259-DC3B5DEF7E13}">
      <dgm:prSet/>
      <dgm:spPr/>
      <dgm:t>
        <a:bodyPr/>
        <a:lstStyle/>
        <a:p>
          <a:endParaRPr lang="en-US"/>
        </a:p>
      </dgm:t>
    </dgm:pt>
    <dgm:pt modelId="{D334818F-E95B-449B-8D7F-BDB669BE62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GAN generates realistic synthetic MRI scans to expand the dataset</a:t>
          </a:r>
        </a:p>
      </dgm:t>
    </dgm:pt>
    <dgm:pt modelId="{3F38A0DD-B8E6-4C79-822A-072B14ED8ECB}" type="parTrans" cxnId="{ADD30220-58AA-47A3-A1EC-CC6C04B81057}">
      <dgm:prSet/>
      <dgm:spPr/>
      <dgm:t>
        <a:bodyPr/>
        <a:lstStyle/>
        <a:p>
          <a:endParaRPr lang="en-US"/>
        </a:p>
      </dgm:t>
    </dgm:pt>
    <dgm:pt modelId="{B7091EF1-BCEA-41D3-BB6B-3F887ABF28AB}" type="sibTrans" cxnId="{ADD30220-58AA-47A3-A1EC-CC6C04B81057}">
      <dgm:prSet/>
      <dgm:spPr/>
      <dgm:t>
        <a:bodyPr/>
        <a:lstStyle/>
        <a:p>
          <a:endParaRPr lang="en-US"/>
        </a:p>
      </dgm:t>
    </dgm:pt>
    <dgm:pt modelId="{DFD578F2-14CB-4B08-B215-EB5D21EE1AC0}" type="pres">
      <dgm:prSet presAssocID="{163B6EB8-09AC-48C4-8BBC-F71A2869D8B1}" presName="root" presStyleCnt="0">
        <dgm:presLayoutVars>
          <dgm:dir/>
          <dgm:resizeHandles val="exact"/>
        </dgm:presLayoutVars>
      </dgm:prSet>
      <dgm:spPr/>
    </dgm:pt>
    <dgm:pt modelId="{F0D28D53-CDA2-4A3B-B16C-B3D7A9FC7A2C}" type="pres">
      <dgm:prSet presAssocID="{E471DB98-C68D-4FA3-942E-A48D928CE8A2}" presName="compNode" presStyleCnt="0"/>
      <dgm:spPr/>
    </dgm:pt>
    <dgm:pt modelId="{73EE8B32-4D38-40A0-8F2D-752C84F4012B}" type="pres">
      <dgm:prSet presAssocID="{E471DB98-C68D-4FA3-942E-A48D928CE8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D2F8308-6FDB-4A7F-B084-FE65BD90C689}" type="pres">
      <dgm:prSet presAssocID="{E471DB98-C68D-4FA3-942E-A48D928CE8A2}" presName="spaceRect" presStyleCnt="0"/>
      <dgm:spPr/>
    </dgm:pt>
    <dgm:pt modelId="{8ED6AA68-E2F5-4C80-B98C-C918993540C5}" type="pres">
      <dgm:prSet presAssocID="{E471DB98-C68D-4FA3-942E-A48D928CE8A2}" presName="textRect" presStyleLbl="revTx" presStyleIdx="0" presStyleCnt="3">
        <dgm:presLayoutVars>
          <dgm:chMax val="1"/>
          <dgm:chPref val="1"/>
        </dgm:presLayoutVars>
      </dgm:prSet>
      <dgm:spPr/>
    </dgm:pt>
    <dgm:pt modelId="{40613907-D01D-4F6F-8AA8-02460AA4817A}" type="pres">
      <dgm:prSet presAssocID="{0E8B11B0-E285-4462-93B1-92CC33C4F64A}" presName="sibTrans" presStyleCnt="0"/>
      <dgm:spPr/>
    </dgm:pt>
    <dgm:pt modelId="{CA6FB8D0-8F4C-43CB-91CB-4D8C3E29FD6B}" type="pres">
      <dgm:prSet presAssocID="{B645AB17-AF69-433F-9BCA-B87335ACAF7B}" presName="compNode" presStyleCnt="0"/>
      <dgm:spPr/>
    </dgm:pt>
    <dgm:pt modelId="{0BA96CD3-82F3-4891-98BF-559A3C1045F1}" type="pres">
      <dgm:prSet presAssocID="{B645AB17-AF69-433F-9BCA-B87335ACAF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9A3EE04-E143-49D9-B4D9-58F02426D683}" type="pres">
      <dgm:prSet presAssocID="{B645AB17-AF69-433F-9BCA-B87335ACAF7B}" presName="spaceRect" presStyleCnt="0"/>
      <dgm:spPr/>
    </dgm:pt>
    <dgm:pt modelId="{5B871718-A0C0-4366-8049-B9FC7113ADE7}" type="pres">
      <dgm:prSet presAssocID="{B645AB17-AF69-433F-9BCA-B87335ACAF7B}" presName="textRect" presStyleLbl="revTx" presStyleIdx="1" presStyleCnt="3">
        <dgm:presLayoutVars>
          <dgm:chMax val="1"/>
          <dgm:chPref val="1"/>
        </dgm:presLayoutVars>
      </dgm:prSet>
      <dgm:spPr/>
    </dgm:pt>
    <dgm:pt modelId="{A7971941-ECAE-49B7-A56B-D7D5CA586666}" type="pres">
      <dgm:prSet presAssocID="{A007D230-CFA3-4B89-A1DE-10C2E4A0AA32}" presName="sibTrans" presStyleCnt="0"/>
      <dgm:spPr/>
    </dgm:pt>
    <dgm:pt modelId="{A4AB8C34-F561-4A2E-8B31-E50DD6660EE7}" type="pres">
      <dgm:prSet presAssocID="{D334818F-E95B-449B-8D7F-BDB669BE6207}" presName="compNode" presStyleCnt="0"/>
      <dgm:spPr/>
    </dgm:pt>
    <dgm:pt modelId="{0FE4D191-9AE2-4CE0-9B65-C32F60D09B42}" type="pres">
      <dgm:prSet presAssocID="{D334818F-E95B-449B-8D7F-BDB669BE62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3805F98-AFA5-449D-B502-321514FF85DD}" type="pres">
      <dgm:prSet presAssocID="{D334818F-E95B-449B-8D7F-BDB669BE6207}" presName="spaceRect" presStyleCnt="0"/>
      <dgm:spPr/>
    </dgm:pt>
    <dgm:pt modelId="{902646FF-F51C-47AC-9698-F974510C1FC9}" type="pres">
      <dgm:prSet presAssocID="{D334818F-E95B-449B-8D7F-BDB669BE62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7BBA03-09D1-4723-9A99-E80CC2533659}" type="presOf" srcId="{D334818F-E95B-449B-8D7F-BDB669BE6207}" destId="{902646FF-F51C-47AC-9698-F974510C1FC9}" srcOrd="0" destOrd="0" presId="urn:microsoft.com/office/officeart/2018/2/layout/IconLabelList"/>
    <dgm:cxn modelId="{37AA8E0C-70BC-4B73-993F-BC75E7752BA5}" type="presOf" srcId="{163B6EB8-09AC-48C4-8BBC-F71A2869D8B1}" destId="{DFD578F2-14CB-4B08-B215-EB5D21EE1AC0}" srcOrd="0" destOrd="0" presId="urn:microsoft.com/office/officeart/2018/2/layout/IconLabelList"/>
    <dgm:cxn modelId="{ADD30220-58AA-47A3-A1EC-CC6C04B81057}" srcId="{163B6EB8-09AC-48C4-8BBC-F71A2869D8B1}" destId="{D334818F-E95B-449B-8D7F-BDB669BE6207}" srcOrd="2" destOrd="0" parTransId="{3F38A0DD-B8E6-4C79-822A-072B14ED8ECB}" sibTransId="{B7091EF1-BCEA-41D3-BB6B-3F887ABF28AB}"/>
    <dgm:cxn modelId="{566BF37C-A17B-42A3-9550-2B65FCF62A96}" srcId="{163B6EB8-09AC-48C4-8BBC-F71A2869D8B1}" destId="{E471DB98-C68D-4FA3-942E-A48D928CE8A2}" srcOrd="0" destOrd="0" parTransId="{F187C4E6-F81A-4825-BE94-CF1FBB91EEB1}" sibTransId="{0E8B11B0-E285-4462-93B1-92CC33C4F64A}"/>
    <dgm:cxn modelId="{158B60AD-5674-4768-8259-DC3B5DEF7E13}" srcId="{163B6EB8-09AC-48C4-8BBC-F71A2869D8B1}" destId="{B645AB17-AF69-433F-9BCA-B87335ACAF7B}" srcOrd="1" destOrd="0" parTransId="{3F51BC2A-2015-423C-BF1F-6EC10DCEC0B8}" sibTransId="{A007D230-CFA3-4B89-A1DE-10C2E4A0AA32}"/>
    <dgm:cxn modelId="{D26322E0-AB74-4D66-B703-908A07ADE509}" type="presOf" srcId="{B645AB17-AF69-433F-9BCA-B87335ACAF7B}" destId="{5B871718-A0C0-4366-8049-B9FC7113ADE7}" srcOrd="0" destOrd="0" presId="urn:microsoft.com/office/officeart/2018/2/layout/IconLabelList"/>
    <dgm:cxn modelId="{AB0DDFEE-AD86-48F8-B268-9217C909455C}" type="presOf" srcId="{E471DB98-C68D-4FA3-942E-A48D928CE8A2}" destId="{8ED6AA68-E2F5-4C80-B98C-C918993540C5}" srcOrd="0" destOrd="0" presId="urn:microsoft.com/office/officeart/2018/2/layout/IconLabelList"/>
    <dgm:cxn modelId="{6A4D6521-56E6-44CC-AED4-917458194C54}" type="presParOf" srcId="{DFD578F2-14CB-4B08-B215-EB5D21EE1AC0}" destId="{F0D28D53-CDA2-4A3B-B16C-B3D7A9FC7A2C}" srcOrd="0" destOrd="0" presId="urn:microsoft.com/office/officeart/2018/2/layout/IconLabelList"/>
    <dgm:cxn modelId="{A5FBDD69-363D-4F5A-B530-AE2E9665E93B}" type="presParOf" srcId="{F0D28D53-CDA2-4A3B-B16C-B3D7A9FC7A2C}" destId="{73EE8B32-4D38-40A0-8F2D-752C84F4012B}" srcOrd="0" destOrd="0" presId="urn:microsoft.com/office/officeart/2018/2/layout/IconLabelList"/>
    <dgm:cxn modelId="{A9916578-3998-41A8-844A-6DCC95DD6527}" type="presParOf" srcId="{F0D28D53-CDA2-4A3B-B16C-B3D7A9FC7A2C}" destId="{7D2F8308-6FDB-4A7F-B084-FE65BD90C689}" srcOrd="1" destOrd="0" presId="urn:microsoft.com/office/officeart/2018/2/layout/IconLabelList"/>
    <dgm:cxn modelId="{C1CBDC13-E200-4CDA-B2CD-0437CD328DD8}" type="presParOf" srcId="{F0D28D53-CDA2-4A3B-B16C-B3D7A9FC7A2C}" destId="{8ED6AA68-E2F5-4C80-B98C-C918993540C5}" srcOrd="2" destOrd="0" presId="urn:microsoft.com/office/officeart/2018/2/layout/IconLabelList"/>
    <dgm:cxn modelId="{185A89FA-3835-489D-92C3-F2182404D587}" type="presParOf" srcId="{DFD578F2-14CB-4B08-B215-EB5D21EE1AC0}" destId="{40613907-D01D-4F6F-8AA8-02460AA4817A}" srcOrd="1" destOrd="0" presId="urn:microsoft.com/office/officeart/2018/2/layout/IconLabelList"/>
    <dgm:cxn modelId="{2AD52757-8CC2-42FD-AC23-0003E9813D25}" type="presParOf" srcId="{DFD578F2-14CB-4B08-B215-EB5D21EE1AC0}" destId="{CA6FB8D0-8F4C-43CB-91CB-4D8C3E29FD6B}" srcOrd="2" destOrd="0" presId="urn:microsoft.com/office/officeart/2018/2/layout/IconLabelList"/>
    <dgm:cxn modelId="{349EC65F-2F3E-4AE2-B6DF-E90A6711036C}" type="presParOf" srcId="{CA6FB8D0-8F4C-43CB-91CB-4D8C3E29FD6B}" destId="{0BA96CD3-82F3-4891-98BF-559A3C1045F1}" srcOrd="0" destOrd="0" presId="urn:microsoft.com/office/officeart/2018/2/layout/IconLabelList"/>
    <dgm:cxn modelId="{524E3D85-4E4B-46CA-BA83-1CA07096CFDA}" type="presParOf" srcId="{CA6FB8D0-8F4C-43CB-91CB-4D8C3E29FD6B}" destId="{69A3EE04-E143-49D9-B4D9-58F02426D683}" srcOrd="1" destOrd="0" presId="urn:microsoft.com/office/officeart/2018/2/layout/IconLabelList"/>
    <dgm:cxn modelId="{59D95D8A-7961-4AF3-9EB0-E19E2F58632D}" type="presParOf" srcId="{CA6FB8D0-8F4C-43CB-91CB-4D8C3E29FD6B}" destId="{5B871718-A0C0-4366-8049-B9FC7113ADE7}" srcOrd="2" destOrd="0" presId="urn:microsoft.com/office/officeart/2018/2/layout/IconLabelList"/>
    <dgm:cxn modelId="{D762D477-BEA0-49FF-B9F4-456F8732B409}" type="presParOf" srcId="{DFD578F2-14CB-4B08-B215-EB5D21EE1AC0}" destId="{A7971941-ECAE-49B7-A56B-D7D5CA586666}" srcOrd="3" destOrd="0" presId="urn:microsoft.com/office/officeart/2018/2/layout/IconLabelList"/>
    <dgm:cxn modelId="{4770DA8F-AEEB-4EF9-AEFB-F23D6AF40551}" type="presParOf" srcId="{DFD578F2-14CB-4B08-B215-EB5D21EE1AC0}" destId="{A4AB8C34-F561-4A2E-8B31-E50DD6660EE7}" srcOrd="4" destOrd="0" presId="urn:microsoft.com/office/officeart/2018/2/layout/IconLabelList"/>
    <dgm:cxn modelId="{198A2114-6C46-475B-9A33-C9908BFAED2B}" type="presParOf" srcId="{A4AB8C34-F561-4A2E-8B31-E50DD6660EE7}" destId="{0FE4D191-9AE2-4CE0-9B65-C32F60D09B42}" srcOrd="0" destOrd="0" presId="urn:microsoft.com/office/officeart/2018/2/layout/IconLabelList"/>
    <dgm:cxn modelId="{59AF2A91-AC1E-4705-9289-77217CBBFF7E}" type="presParOf" srcId="{A4AB8C34-F561-4A2E-8B31-E50DD6660EE7}" destId="{B3805F98-AFA5-449D-B502-321514FF85DD}" srcOrd="1" destOrd="0" presId="urn:microsoft.com/office/officeart/2018/2/layout/IconLabelList"/>
    <dgm:cxn modelId="{0702F0EC-CC8D-4669-A704-C902755D48C8}" type="presParOf" srcId="{A4AB8C34-F561-4A2E-8B31-E50DD6660EE7}" destId="{902646FF-F51C-47AC-9698-F974510C1F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6082B-2018-498C-B7DB-D095D1A6C4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EAE5C0-974F-4F36-8D08-11A4711DE724}">
      <dgm:prSet/>
      <dgm:spPr/>
      <dgm:t>
        <a:bodyPr/>
        <a:lstStyle/>
        <a:p>
          <a:pPr>
            <a:defRPr cap="all"/>
          </a:pPr>
          <a:r>
            <a:rPr lang="en-US"/>
            <a:t>Real Data: Accuracy = 0.6912, Loss = 0.7171</a:t>
          </a:r>
        </a:p>
      </dgm:t>
    </dgm:pt>
    <dgm:pt modelId="{36830DB7-35A4-4AE5-8AB9-05D12FE80C53}" type="parTrans" cxnId="{AB3CAC1A-D6A1-46AD-A294-27768BDD766E}">
      <dgm:prSet/>
      <dgm:spPr/>
      <dgm:t>
        <a:bodyPr/>
        <a:lstStyle/>
        <a:p>
          <a:endParaRPr lang="en-US"/>
        </a:p>
      </dgm:t>
    </dgm:pt>
    <dgm:pt modelId="{F224D55F-B09C-411B-AAF0-EE4DB4084DFE}" type="sibTrans" cxnId="{AB3CAC1A-D6A1-46AD-A294-27768BDD766E}">
      <dgm:prSet/>
      <dgm:spPr/>
      <dgm:t>
        <a:bodyPr/>
        <a:lstStyle/>
        <a:p>
          <a:endParaRPr lang="en-US"/>
        </a:p>
      </dgm:t>
    </dgm:pt>
    <dgm:pt modelId="{BB64D794-D15E-4231-97C5-1ECB81BE045D}">
      <dgm:prSet/>
      <dgm:spPr/>
      <dgm:t>
        <a:bodyPr/>
        <a:lstStyle/>
        <a:p>
          <a:pPr>
            <a:defRPr cap="all"/>
          </a:pPr>
          <a:r>
            <a:rPr lang="en-US"/>
            <a:t>Combined Data: Accuracy = 0.7339, Loss = 0.6988</a:t>
          </a:r>
        </a:p>
      </dgm:t>
    </dgm:pt>
    <dgm:pt modelId="{EB958C13-3280-49B4-856D-91E055461F26}" type="parTrans" cxnId="{CD0CC449-83FF-4545-A741-1B4194725135}">
      <dgm:prSet/>
      <dgm:spPr/>
      <dgm:t>
        <a:bodyPr/>
        <a:lstStyle/>
        <a:p>
          <a:endParaRPr lang="en-US"/>
        </a:p>
      </dgm:t>
    </dgm:pt>
    <dgm:pt modelId="{E7EA6F49-5A41-4B16-A68A-AD323ADF9B29}" type="sibTrans" cxnId="{CD0CC449-83FF-4545-A741-1B4194725135}">
      <dgm:prSet/>
      <dgm:spPr/>
      <dgm:t>
        <a:bodyPr/>
        <a:lstStyle/>
        <a:p>
          <a:endParaRPr lang="en-US"/>
        </a:p>
      </dgm:t>
    </dgm:pt>
    <dgm:pt modelId="{6856E457-E905-458F-A416-8C54D4C0E189}" type="pres">
      <dgm:prSet presAssocID="{6C06082B-2018-498C-B7DB-D095D1A6C451}" presName="root" presStyleCnt="0">
        <dgm:presLayoutVars>
          <dgm:dir/>
          <dgm:resizeHandles val="exact"/>
        </dgm:presLayoutVars>
      </dgm:prSet>
      <dgm:spPr/>
    </dgm:pt>
    <dgm:pt modelId="{050F6B49-5542-4D36-9184-2F35CECC0E1A}" type="pres">
      <dgm:prSet presAssocID="{82EAE5C0-974F-4F36-8D08-11A4711DE724}" presName="compNode" presStyleCnt="0"/>
      <dgm:spPr/>
    </dgm:pt>
    <dgm:pt modelId="{DAA3C163-C547-411F-AD6D-FCB86D90DFB4}" type="pres">
      <dgm:prSet presAssocID="{82EAE5C0-974F-4F36-8D08-11A4711DE724}" presName="iconBgRect" presStyleLbl="bgShp" presStyleIdx="0" presStyleCnt="2"/>
      <dgm:spPr/>
    </dgm:pt>
    <dgm:pt modelId="{1AFFFD0F-7D0B-4049-B3F9-2FFA0A7799D8}" type="pres">
      <dgm:prSet presAssocID="{82EAE5C0-974F-4F36-8D08-11A4711DE7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2497689-7AB5-40F2-B77F-856C339E0B47}" type="pres">
      <dgm:prSet presAssocID="{82EAE5C0-974F-4F36-8D08-11A4711DE724}" presName="spaceRect" presStyleCnt="0"/>
      <dgm:spPr/>
    </dgm:pt>
    <dgm:pt modelId="{45B798BD-2639-45A4-A0FA-DE8777A2E16D}" type="pres">
      <dgm:prSet presAssocID="{82EAE5C0-974F-4F36-8D08-11A4711DE724}" presName="textRect" presStyleLbl="revTx" presStyleIdx="0" presStyleCnt="2">
        <dgm:presLayoutVars>
          <dgm:chMax val="1"/>
          <dgm:chPref val="1"/>
        </dgm:presLayoutVars>
      </dgm:prSet>
      <dgm:spPr/>
    </dgm:pt>
    <dgm:pt modelId="{FE0C3270-763B-4AFA-9965-1B351C99760C}" type="pres">
      <dgm:prSet presAssocID="{F224D55F-B09C-411B-AAF0-EE4DB4084DFE}" presName="sibTrans" presStyleCnt="0"/>
      <dgm:spPr/>
    </dgm:pt>
    <dgm:pt modelId="{E61F5842-D566-4665-8D4F-6BBCD6B3FA52}" type="pres">
      <dgm:prSet presAssocID="{BB64D794-D15E-4231-97C5-1ECB81BE045D}" presName="compNode" presStyleCnt="0"/>
      <dgm:spPr/>
    </dgm:pt>
    <dgm:pt modelId="{C1C3DA79-B8E2-42DE-A7DF-C2D356E7B726}" type="pres">
      <dgm:prSet presAssocID="{BB64D794-D15E-4231-97C5-1ECB81BE045D}" presName="iconBgRect" presStyleLbl="bgShp" presStyleIdx="1" presStyleCnt="2"/>
      <dgm:spPr/>
    </dgm:pt>
    <dgm:pt modelId="{E1C6B205-FE66-4D78-AB8C-92E04675C17B}" type="pres">
      <dgm:prSet presAssocID="{BB64D794-D15E-4231-97C5-1ECB81BE04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7351783-AA97-42CB-99B4-C79C5E87A251}" type="pres">
      <dgm:prSet presAssocID="{BB64D794-D15E-4231-97C5-1ECB81BE045D}" presName="spaceRect" presStyleCnt="0"/>
      <dgm:spPr/>
    </dgm:pt>
    <dgm:pt modelId="{99A8A4B5-426F-404B-B0C0-C5C42238343D}" type="pres">
      <dgm:prSet presAssocID="{BB64D794-D15E-4231-97C5-1ECB81BE04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3CAC1A-D6A1-46AD-A294-27768BDD766E}" srcId="{6C06082B-2018-498C-B7DB-D095D1A6C451}" destId="{82EAE5C0-974F-4F36-8D08-11A4711DE724}" srcOrd="0" destOrd="0" parTransId="{36830DB7-35A4-4AE5-8AB9-05D12FE80C53}" sibTransId="{F224D55F-B09C-411B-AAF0-EE4DB4084DFE}"/>
    <dgm:cxn modelId="{CD0CC449-83FF-4545-A741-1B4194725135}" srcId="{6C06082B-2018-498C-B7DB-D095D1A6C451}" destId="{BB64D794-D15E-4231-97C5-1ECB81BE045D}" srcOrd="1" destOrd="0" parTransId="{EB958C13-3280-49B4-856D-91E055461F26}" sibTransId="{E7EA6F49-5A41-4B16-A68A-AD323ADF9B29}"/>
    <dgm:cxn modelId="{627E447B-AE31-4BC3-8765-2B2D2BBBCA5F}" type="presOf" srcId="{82EAE5C0-974F-4F36-8D08-11A4711DE724}" destId="{45B798BD-2639-45A4-A0FA-DE8777A2E16D}" srcOrd="0" destOrd="0" presId="urn:microsoft.com/office/officeart/2018/5/layout/IconCircleLabelList"/>
    <dgm:cxn modelId="{D98087B5-AEFB-49FC-BEA7-2D7F47D59675}" type="presOf" srcId="{BB64D794-D15E-4231-97C5-1ECB81BE045D}" destId="{99A8A4B5-426F-404B-B0C0-C5C42238343D}" srcOrd="0" destOrd="0" presId="urn:microsoft.com/office/officeart/2018/5/layout/IconCircleLabelList"/>
    <dgm:cxn modelId="{039C7EC8-0B0A-4506-99F5-2742B9F031CC}" type="presOf" srcId="{6C06082B-2018-498C-B7DB-D095D1A6C451}" destId="{6856E457-E905-458F-A416-8C54D4C0E189}" srcOrd="0" destOrd="0" presId="urn:microsoft.com/office/officeart/2018/5/layout/IconCircleLabelList"/>
    <dgm:cxn modelId="{1E826F60-A81E-41A7-B4E5-77255921C00E}" type="presParOf" srcId="{6856E457-E905-458F-A416-8C54D4C0E189}" destId="{050F6B49-5542-4D36-9184-2F35CECC0E1A}" srcOrd="0" destOrd="0" presId="urn:microsoft.com/office/officeart/2018/5/layout/IconCircleLabelList"/>
    <dgm:cxn modelId="{031A74DD-FFAF-4C87-8D75-FF3582B1599A}" type="presParOf" srcId="{050F6B49-5542-4D36-9184-2F35CECC0E1A}" destId="{DAA3C163-C547-411F-AD6D-FCB86D90DFB4}" srcOrd="0" destOrd="0" presId="urn:microsoft.com/office/officeart/2018/5/layout/IconCircleLabelList"/>
    <dgm:cxn modelId="{259527A5-A710-4699-AD9A-A6BE531248CF}" type="presParOf" srcId="{050F6B49-5542-4D36-9184-2F35CECC0E1A}" destId="{1AFFFD0F-7D0B-4049-B3F9-2FFA0A7799D8}" srcOrd="1" destOrd="0" presId="urn:microsoft.com/office/officeart/2018/5/layout/IconCircleLabelList"/>
    <dgm:cxn modelId="{67A2D80A-6118-437E-88B5-F3E606FE3419}" type="presParOf" srcId="{050F6B49-5542-4D36-9184-2F35CECC0E1A}" destId="{52497689-7AB5-40F2-B77F-856C339E0B47}" srcOrd="2" destOrd="0" presId="urn:microsoft.com/office/officeart/2018/5/layout/IconCircleLabelList"/>
    <dgm:cxn modelId="{59F5DB83-4BF1-4A88-BC1D-AD1D6ACB43A1}" type="presParOf" srcId="{050F6B49-5542-4D36-9184-2F35CECC0E1A}" destId="{45B798BD-2639-45A4-A0FA-DE8777A2E16D}" srcOrd="3" destOrd="0" presId="urn:microsoft.com/office/officeart/2018/5/layout/IconCircleLabelList"/>
    <dgm:cxn modelId="{196BFFAC-81EE-4A44-A6FF-75D105BA384D}" type="presParOf" srcId="{6856E457-E905-458F-A416-8C54D4C0E189}" destId="{FE0C3270-763B-4AFA-9965-1B351C99760C}" srcOrd="1" destOrd="0" presId="urn:microsoft.com/office/officeart/2018/5/layout/IconCircleLabelList"/>
    <dgm:cxn modelId="{885723BC-189E-4AF1-B181-4DDD7992365D}" type="presParOf" srcId="{6856E457-E905-458F-A416-8C54D4C0E189}" destId="{E61F5842-D566-4665-8D4F-6BBCD6B3FA52}" srcOrd="2" destOrd="0" presId="urn:microsoft.com/office/officeart/2018/5/layout/IconCircleLabelList"/>
    <dgm:cxn modelId="{50B1B075-066B-4010-A604-45B593EFC38D}" type="presParOf" srcId="{E61F5842-D566-4665-8D4F-6BBCD6B3FA52}" destId="{C1C3DA79-B8E2-42DE-A7DF-C2D356E7B726}" srcOrd="0" destOrd="0" presId="urn:microsoft.com/office/officeart/2018/5/layout/IconCircleLabelList"/>
    <dgm:cxn modelId="{08B7A26E-6498-46C2-9974-587012F2283A}" type="presParOf" srcId="{E61F5842-D566-4665-8D4F-6BBCD6B3FA52}" destId="{E1C6B205-FE66-4D78-AB8C-92E04675C17B}" srcOrd="1" destOrd="0" presId="urn:microsoft.com/office/officeart/2018/5/layout/IconCircleLabelList"/>
    <dgm:cxn modelId="{84D45E86-2F92-476D-B52B-3430B2BC5790}" type="presParOf" srcId="{E61F5842-D566-4665-8D4F-6BBCD6B3FA52}" destId="{27351783-AA97-42CB-99B4-C79C5E87A251}" srcOrd="2" destOrd="0" presId="urn:microsoft.com/office/officeart/2018/5/layout/IconCircleLabelList"/>
    <dgm:cxn modelId="{00C3FB32-AA4A-4BED-82EB-CA0314E9E13B}" type="presParOf" srcId="{E61F5842-D566-4665-8D4F-6BBCD6B3FA52}" destId="{99A8A4B5-426F-404B-B0C0-C5C4223834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668803-CB69-45E8-B970-8DB07FD678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B1BE1C-CBE9-4C2B-99D3-8AF3D8F81221}">
      <dgm:prSet/>
      <dgm:spPr/>
      <dgm:t>
        <a:bodyPr/>
        <a:lstStyle/>
        <a:p>
          <a:r>
            <a:rPr lang="en-US"/>
            <a:t>Test on larger datasets</a:t>
          </a:r>
        </a:p>
      </dgm:t>
    </dgm:pt>
    <dgm:pt modelId="{40D21A08-B8C2-4E96-A20B-42FB7D9999F9}" type="parTrans" cxnId="{85BF7CC1-3754-45AB-A0F2-186DF0D82741}">
      <dgm:prSet/>
      <dgm:spPr/>
      <dgm:t>
        <a:bodyPr/>
        <a:lstStyle/>
        <a:p>
          <a:endParaRPr lang="en-US"/>
        </a:p>
      </dgm:t>
    </dgm:pt>
    <dgm:pt modelId="{F88CCD1F-F82C-4120-BAD9-EBBEA0E6F7ED}" type="sibTrans" cxnId="{85BF7CC1-3754-45AB-A0F2-186DF0D82741}">
      <dgm:prSet/>
      <dgm:spPr/>
      <dgm:t>
        <a:bodyPr/>
        <a:lstStyle/>
        <a:p>
          <a:endParaRPr lang="en-US"/>
        </a:p>
      </dgm:t>
    </dgm:pt>
    <dgm:pt modelId="{1847CDD8-E968-4BEF-917C-C43942F8A2A9}">
      <dgm:prSet/>
      <dgm:spPr/>
      <dgm:t>
        <a:bodyPr/>
        <a:lstStyle/>
        <a:p>
          <a:r>
            <a:rPr lang="en-US"/>
            <a:t>Experiment with advanced GAN architectures (e.g., WGAN-GP)</a:t>
          </a:r>
        </a:p>
      </dgm:t>
    </dgm:pt>
    <dgm:pt modelId="{C69FE5C9-55FE-463E-88C0-EFB54A348E26}" type="parTrans" cxnId="{FDB5B348-0A29-452D-8A35-F307FB363228}">
      <dgm:prSet/>
      <dgm:spPr/>
      <dgm:t>
        <a:bodyPr/>
        <a:lstStyle/>
        <a:p>
          <a:endParaRPr lang="en-US"/>
        </a:p>
      </dgm:t>
    </dgm:pt>
    <dgm:pt modelId="{0479B7C6-8005-479A-A495-C00EE111F379}" type="sibTrans" cxnId="{FDB5B348-0A29-452D-8A35-F307FB363228}">
      <dgm:prSet/>
      <dgm:spPr/>
      <dgm:t>
        <a:bodyPr/>
        <a:lstStyle/>
        <a:p>
          <a:endParaRPr lang="en-US"/>
        </a:p>
      </dgm:t>
    </dgm:pt>
    <dgm:pt modelId="{C975BB9E-BD90-41ED-A564-FAC59E3659CD}">
      <dgm:prSet/>
      <dgm:spPr/>
      <dgm:t>
        <a:bodyPr/>
        <a:lstStyle/>
        <a:p>
          <a:r>
            <a:rPr lang="en-US"/>
            <a:t>Apply the approach to other medical imaging tasks</a:t>
          </a:r>
        </a:p>
      </dgm:t>
    </dgm:pt>
    <dgm:pt modelId="{7AA4655B-61A4-4C2B-ABF2-AC4DFCC3352E}" type="parTrans" cxnId="{8C8CD354-A30B-4EDB-9706-62E42730AB96}">
      <dgm:prSet/>
      <dgm:spPr/>
      <dgm:t>
        <a:bodyPr/>
        <a:lstStyle/>
        <a:p>
          <a:endParaRPr lang="en-US"/>
        </a:p>
      </dgm:t>
    </dgm:pt>
    <dgm:pt modelId="{8B6954AC-8A6B-4F42-A965-C63BD241294C}" type="sibTrans" cxnId="{8C8CD354-A30B-4EDB-9706-62E42730AB96}">
      <dgm:prSet/>
      <dgm:spPr/>
      <dgm:t>
        <a:bodyPr/>
        <a:lstStyle/>
        <a:p>
          <a:endParaRPr lang="en-US"/>
        </a:p>
      </dgm:t>
    </dgm:pt>
    <dgm:pt modelId="{4D25AF2A-3AA1-4CF3-AD31-BC119CCDBC96}" type="pres">
      <dgm:prSet presAssocID="{AA668803-CB69-45E8-B970-8DB07FD6784A}" presName="root" presStyleCnt="0">
        <dgm:presLayoutVars>
          <dgm:dir/>
          <dgm:resizeHandles val="exact"/>
        </dgm:presLayoutVars>
      </dgm:prSet>
      <dgm:spPr/>
    </dgm:pt>
    <dgm:pt modelId="{D409D331-77AF-46B2-BB62-B8D13691764A}" type="pres">
      <dgm:prSet presAssocID="{EAB1BE1C-CBE9-4C2B-99D3-8AF3D8F81221}" presName="compNode" presStyleCnt="0"/>
      <dgm:spPr/>
    </dgm:pt>
    <dgm:pt modelId="{B3C533E9-42B4-4BC0-BC4F-9CCE835C9E2B}" type="pres">
      <dgm:prSet presAssocID="{EAB1BE1C-CBE9-4C2B-99D3-8AF3D8F81221}" presName="bgRect" presStyleLbl="bgShp" presStyleIdx="0" presStyleCnt="3"/>
      <dgm:spPr/>
    </dgm:pt>
    <dgm:pt modelId="{56245756-F626-454A-9A54-D373E9A9F2CC}" type="pres">
      <dgm:prSet presAssocID="{EAB1BE1C-CBE9-4C2B-99D3-8AF3D8F812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4D0FCDC-6F21-4EB9-9B34-5FA104AD8216}" type="pres">
      <dgm:prSet presAssocID="{EAB1BE1C-CBE9-4C2B-99D3-8AF3D8F81221}" presName="spaceRect" presStyleCnt="0"/>
      <dgm:spPr/>
    </dgm:pt>
    <dgm:pt modelId="{5E2703FE-29A6-4A6B-9B99-8A8F00818FAF}" type="pres">
      <dgm:prSet presAssocID="{EAB1BE1C-CBE9-4C2B-99D3-8AF3D8F81221}" presName="parTx" presStyleLbl="revTx" presStyleIdx="0" presStyleCnt="3">
        <dgm:presLayoutVars>
          <dgm:chMax val="0"/>
          <dgm:chPref val="0"/>
        </dgm:presLayoutVars>
      </dgm:prSet>
      <dgm:spPr/>
    </dgm:pt>
    <dgm:pt modelId="{AB77DCB9-3BF0-457F-8258-6D048642EE76}" type="pres">
      <dgm:prSet presAssocID="{F88CCD1F-F82C-4120-BAD9-EBBEA0E6F7ED}" presName="sibTrans" presStyleCnt="0"/>
      <dgm:spPr/>
    </dgm:pt>
    <dgm:pt modelId="{7B8C69B9-30FA-4D94-AEF7-BA6A448138D0}" type="pres">
      <dgm:prSet presAssocID="{1847CDD8-E968-4BEF-917C-C43942F8A2A9}" presName="compNode" presStyleCnt="0"/>
      <dgm:spPr/>
    </dgm:pt>
    <dgm:pt modelId="{DE5DE755-09C3-462C-A8E3-FEDB163E1D4F}" type="pres">
      <dgm:prSet presAssocID="{1847CDD8-E968-4BEF-917C-C43942F8A2A9}" presName="bgRect" presStyleLbl="bgShp" presStyleIdx="1" presStyleCnt="3"/>
      <dgm:spPr/>
    </dgm:pt>
    <dgm:pt modelId="{836D6E5B-A003-45F7-9139-BD162229F863}" type="pres">
      <dgm:prSet presAssocID="{1847CDD8-E968-4BEF-917C-C43942F8A2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86F5397-32EB-4141-86D1-4283287F02C0}" type="pres">
      <dgm:prSet presAssocID="{1847CDD8-E968-4BEF-917C-C43942F8A2A9}" presName="spaceRect" presStyleCnt="0"/>
      <dgm:spPr/>
    </dgm:pt>
    <dgm:pt modelId="{0621E878-7A8A-4945-A59F-EA84A7CF80D7}" type="pres">
      <dgm:prSet presAssocID="{1847CDD8-E968-4BEF-917C-C43942F8A2A9}" presName="parTx" presStyleLbl="revTx" presStyleIdx="1" presStyleCnt="3">
        <dgm:presLayoutVars>
          <dgm:chMax val="0"/>
          <dgm:chPref val="0"/>
        </dgm:presLayoutVars>
      </dgm:prSet>
      <dgm:spPr/>
    </dgm:pt>
    <dgm:pt modelId="{0071085B-DE52-4F1F-B987-792AEE783AA8}" type="pres">
      <dgm:prSet presAssocID="{0479B7C6-8005-479A-A495-C00EE111F379}" presName="sibTrans" presStyleCnt="0"/>
      <dgm:spPr/>
    </dgm:pt>
    <dgm:pt modelId="{E387738B-6078-43AE-A40A-F4A6EF90FD2F}" type="pres">
      <dgm:prSet presAssocID="{C975BB9E-BD90-41ED-A564-FAC59E3659CD}" presName="compNode" presStyleCnt="0"/>
      <dgm:spPr/>
    </dgm:pt>
    <dgm:pt modelId="{8245E4D2-6415-46AA-9023-1C7D1DD38DC6}" type="pres">
      <dgm:prSet presAssocID="{C975BB9E-BD90-41ED-A564-FAC59E3659CD}" presName="bgRect" presStyleLbl="bgShp" presStyleIdx="2" presStyleCnt="3"/>
      <dgm:spPr/>
    </dgm:pt>
    <dgm:pt modelId="{8674E574-8060-430B-8708-3941153DAD27}" type="pres">
      <dgm:prSet presAssocID="{C975BB9E-BD90-41ED-A564-FAC59E3659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8CD3BA2-D52A-4997-A1CB-DFDE67192AD3}" type="pres">
      <dgm:prSet presAssocID="{C975BB9E-BD90-41ED-A564-FAC59E3659CD}" presName="spaceRect" presStyleCnt="0"/>
      <dgm:spPr/>
    </dgm:pt>
    <dgm:pt modelId="{13D0EE6A-364A-48F9-8EE9-76667174B7DD}" type="pres">
      <dgm:prSet presAssocID="{C975BB9E-BD90-41ED-A564-FAC59E3659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70C020-811A-4178-B87B-1DF002673F53}" type="presOf" srcId="{1847CDD8-E968-4BEF-917C-C43942F8A2A9}" destId="{0621E878-7A8A-4945-A59F-EA84A7CF80D7}" srcOrd="0" destOrd="0" presId="urn:microsoft.com/office/officeart/2018/2/layout/IconVerticalSolidList"/>
    <dgm:cxn modelId="{E3340143-83BE-4E25-BCC4-57DEB8624123}" type="presOf" srcId="{EAB1BE1C-CBE9-4C2B-99D3-8AF3D8F81221}" destId="{5E2703FE-29A6-4A6B-9B99-8A8F00818FAF}" srcOrd="0" destOrd="0" presId="urn:microsoft.com/office/officeart/2018/2/layout/IconVerticalSolidList"/>
    <dgm:cxn modelId="{FDB5B348-0A29-452D-8A35-F307FB363228}" srcId="{AA668803-CB69-45E8-B970-8DB07FD6784A}" destId="{1847CDD8-E968-4BEF-917C-C43942F8A2A9}" srcOrd="1" destOrd="0" parTransId="{C69FE5C9-55FE-463E-88C0-EFB54A348E26}" sibTransId="{0479B7C6-8005-479A-A495-C00EE111F379}"/>
    <dgm:cxn modelId="{8C8CD354-A30B-4EDB-9706-62E42730AB96}" srcId="{AA668803-CB69-45E8-B970-8DB07FD6784A}" destId="{C975BB9E-BD90-41ED-A564-FAC59E3659CD}" srcOrd="2" destOrd="0" parTransId="{7AA4655B-61A4-4C2B-ABF2-AC4DFCC3352E}" sibTransId="{8B6954AC-8A6B-4F42-A965-C63BD241294C}"/>
    <dgm:cxn modelId="{0C507484-4D5E-488E-AB40-3E695E00BC8E}" type="presOf" srcId="{AA668803-CB69-45E8-B970-8DB07FD6784A}" destId="{4D25AF2A-3AA1-4CF3-AD31-BC119CCDBC96}" srcOrd="0" destOrd="0" presId="urn:microsoft.com/office/officeart/2018/2/layout/IconVerticalSolidList"/>
    <dgm:cxn modelId="{8D8A2EA2-3046-4C1F-87D2-ED2FA04DB5B8}" type="presOf" srcId="{C975BB9E-BD90-41ED-A564-FAC59E3659CD}" destId="{13D0EE6A-364A-48F9-8EE9-76667174B7DD}" srcOrd="0" destOrd="0" presId="urn:microsoft.com/office/officeart/2018/2/layout/IconVerticalSolidList"/>
    <dgm:cxn modelId="{85BF7CC1-3754-45AB-A0F2-186DF0D82741}" srcId="{AA668803-CB69-45E8-B970-8DB07FD6784A}" destId="{EAB1BE1C-CBE9-4C2B-99D3-8AF3D8F81221}" srcOrd="0" destOrd="0" parTransId="{40D21A08-B8C2-4E96-A20B-42FB7D9999F9}" sibTransId="{F88CCD1F-F82C-4120-BAD9-EBBEA0E6F7ED}"/>
    <dgm:cxn modelId="{6CB0256A-8333-4CDE-9CD1-6F9E8BF8EEC9}" type="presParOf" srcId="{4D25AF2A-3AA1-4CF3-AD31-BC119CCDBC96}" destId="{D409D331-77AF-46B2-BB62-B8D13691764A}" srcOrd="0" destOrd="0" presId="urn:microsoft.com/office/officeart/2018/2/layout/IconVerticalSolidList"/>
    <dgm:cxn modelId="{F601F0F2-6261-426E-8D8B-5CCE5CD1F18A}" type="presParOf" srcId="{D409D331-77AF-46B2-BB62-B8D13691764A}" destId="{B3C533E9-42B4-4BC0-BC4F-9CCE835C9E2B}" srcOrd="0" destOrd="0" presId="urn:microsoft.com/office/officeart/2018/2/layout/IconVerticalSolidList"/>
    <dgm:cxn modelId="{A76A20B2-CEA4-4446-B4CB-619151217AFF}" type="presParOf" srcId="{D409D331-77AF-46B2-BB62-B8D13691764A}" destId="{56245756-F626-454A-9A54-D373E9A9F2CC}" srcOrd="1" destOrd="0" presId="urn:microsoft.com/office/officeart/2018/2/layout/IconVerticalSolidList"/>
    <dgm:cxn modelId="{5286D062-26FD-49DC-A67E-CFE6C1ACD8B3}" type="presParOf" srcId="{D409D331-77AF-46B2-BB62-B8D13691764A}" destId="{04D0FCDC-6F21-4EB9-9B34-5FA104AD8216}" srcOrd="2" destOrd="0" presId="urn:microsoft.com/office/officeart/2018/2/layout/IconVerticalSolidList"/>
    <dgm:cxn modelId="{E0764C2B-BF48-4D33-9FF8-30F839C01E9C}" type="presParOf" srcId="{D409D331-77AF-46B2-BB62-B8D13691764A}" destId="{5E2703FE-29A6-4A6B-9B99-8A8F00818FAF}" srcOrd="3" destOrd="0" presId="urn:microsoft.com/office/officeart/2018/2/layout/IconVerticalSolidList"/>
    <dgm:cxn modelId="{815EFCB5-7008-4091-85FE-081E14137346}" type="presParOf" srcId="{4D25AF2A-3AA1-4CF3-AD31-BC119CCDBC96}" destId="{AB77DCB9-3BF0-457F-8258-6D048642EE76}" srcOrd="1" destOrd="0" presId="urn:microsoft.com/office/officeart/2018/2/layout/IconVerticalSolidList"/>
    <dgm:cxn modelId="{E7DBC892-A23C-4168-A387-403E7AA8334A}" type="presParOf" srcId="{4D25AF2A-3AA1-4CF3-AD31-BC119CCDBC96}" destId="{7B8C69B9-30FA-4D94-AEF7-BA6A448138D0}" srcOrd="2" destOrd="0" presId="urn:microsoft.com/office/officeart/2018/2/layout/IconVerticalSolidList"/>
    <dgm:cxn modelId="{36C2D742-A14E-4119-A0E5-916396AC4F6C}" type="presParOf" srcId="{7B8C69B9-30FA-4D94-AEF7-BA6A448138D0}" destId="{DE5DE755-09C3-462C-A8E3-FEDB163E1D4F}" srcOrd="0" destOrd="0" presId="urn:microsoft.com/office/officeart/2018/2/layout/IconVerticalSolidList"/>
    <dgm:cxn modelId="{89BFC322-A294-4362-936D-D03250E86080}" type="presParOf" srcId="{7B8C69B9-30FA-4D94-AEF7-BA6A448138D0}" destId="{836D6E5B-A003-45F7-9139-BD162229F863}" srcOrd="1" destOrd="0" presId="urn:microsoft.com/office/officeart/2018/2/layout/IconVerticalSolidList"/>
    <dgm:cxn modelId="{3A9EE39F-83B7-4D7B-A942-1C97755E22B9}" type="presParOf" srcId="{7B8C69B9-30FA-4D94-AEF7-BA6A448138D0}" destId="{886F5397-32EB-4141-86D1-4283287F02C0}" srcOrd="2" destOrd="0" presId="urn:microsoft.com/office/officeart/2018/2/layout/IconVerticalSolidList"/>
    <dgm:cxn modelId="{FC69311F-31F1-42A4-A2FC-2FE843DC58A3}" type="presParOf" srcId="{7B8C69B9-30FA-4D94-AEF7-BA6A448138D0}" destId="{0621E878-7A8A-4945-A59F-EA84A7CF80D7}" srcOrd="3" destOrd="0" presId="urn:microsoft.com/office/officeart/2018/2/layout/IconVerticalSolidList"/>
    <dgm:cxn modelId="{461B7C4E-69FB-4FCA-8089-D5E37C9BCC90}" type="presParOf" srcId="{4D25AF2A-3AA1-4CF3-AD31-BC119CCDBC96}" destId="{0071085B-DE52-4F1F-B987-792AEE783AA8}" srcOrd="3" destOrd="0" presId="urn:microsoft.com/office/officeart/2018/2/layout/IconVerticalSolidList"/>
    <dgm:cxn modelId="{2EC841E3-644D-4AA8-BBDC-B6FEAFEF68B5}" type="presParOf" srcId="{4D25AF2A-3AA1-4CF3-AD31-BC119CCDBC96}" destId="{E387738B-6078-43AE-A40A-F4A6EF90FD2F}" srcOrd="4" destOrd="0" presId="urn:microsoft.com/office/officeart/2018/2/layout/IconVerticalSolidList"/>
    <dgm:cxn modelId="{DE6CE57C-A599-457C-A68C-E9105BE55105}" type="presParOf" srcId="{E387738B-6078-43AE-A40A-F4A6EF90FD2F}" destId="{8245E4D2-6415-46AA-9023-1C7D1DD38DC6}" srcOrd="0" destOrd="0" presId="urn:microsoft.com/office/officeart/2018/2/layout/IconVerticalSolidList"/>
    <dgm:cxn modelId="{57CD2AEF-BF7A-498E-BFF8-2D0A4B63B407}" type="presParOf" srcId="{E387738B-6078-43AE-A40A-F4A6EF90FD2F}" destId="{8674E574-8060-430B-8708-3941153DAD27}" srcOrd="1" destOrd="0" presId="urn:microsoft.com/office/officeart/2018/2/layout/IconVerticalSolidList"/>
    <dgm:cxn modelId="{AAC90B38-C23B-496D-9128-0EADE90CC691}" type="presParOf" srcId="{E387738B-6078-43AE-A40A-F4A6EF90FD2F}" destId="{D8CD3BA2-D52A-4997-A1CB-DFDE67192AD3}" srcOrd="2" destOrd="0" presId="urn:microsoft.com/office/officeart/2018/2/layout/IconVerticalSolidList"/>
    <dgm:cxn modelId="{E1A994B2-FA6C-4F90-840D-986A02A5BA6F}" type="presParOf" srcId="{E387738B-6078-43AE-A40A-F4A6EF90FD2F}" destId="{13D0EE6A-364A-48F9-8EE9-76667174B7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24C01-F234-430C-8E28-60075E95A71C}">
      <dsp:nvSpPr>
        <dsp:cNvPr id="0" name=""/>
        <dsp:cNvSpPr/>
      </dsp:nvSpPr>
      <dsp:spPr>
        <a:xfrm>
          <a:off x="0" y="0"/>
          <a:ext cx="3742416" cy="10045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Alzheimer’s disease (AD) – a leading cause of dementia</a:t>
          </a:r>
        </a:p>
      </dsp:txBody>
      <dsp:txXfrm>
        <a:off x="29423" y="29423"/>
        <a:ext cx="2573504" cy="945738"/>
      </dsp:txXfrm>
    </dsp:sp>
    <dsp:sp modelId="{11C11F68-8826-4070-BCA8-6B259B2E4E65}">
      <dsp:nvSpPr>
        <dsp:cNvPr id="0" name=""/>
        <dsp:cNvSpPr/>
      </dsp:nvSpPr>
      <dsp:spPr>
        <a:xfrm>
          <a:off x="313427" y="1187235"/>
          <a:ext cx="3742416" cy="1004584"/>
        </a:xfrm>
        <a:prstGeom prst="roundRect">
          <a:avLst>
            <a:gd name="adj" fmla="val 1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MRI scans – crucial for early detection</a:t>
          </a:r>
        </a:p>
      </dsp:txBody>
      <dsp:txXfrm>
        <a:off x="342850" y="1216658"/>
        <a:ext cx="2717163" cy="945738"/>
      </dsp:txXfrm>
    </dsp:sp>
    <dsp:sp modelId="{EED6D7E1-0C76-435B-A6B6-973A25CD1662}">
      <dsp:nvSpPr>
        <dsp:cNvPr id="0" name=""/>
        <dsp:cNvSpPr/>
      </dsp:nvSpPr>
      <dsp:spPr>
        <a:xfrm>
          <a:off x="622176" y="2374471"/>
          <a:ext cx="3742416" cy="1004584"/>
        </a:xfrm>
        <a:prstGeom prst="roundRect">
          <a:avLst>
            <a:gd name="adj" fmla="val 1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Problem: Limited availability of annotated MRI scans</a:t>
          </a:r>
        </a:p>
      </dsp:txBody>
      <dsp:txXfrm>
        <a:off x="651599" y="2403894"/>
        <a:ext cx="2721841" cy="945738"/>
      </dsp:txXfrm>
    </dsp:sp>
    <dsp:sp modelId="{777AFDF5-DAF9-4DE4-97D0-88B55F464D21}">
      <dsp:nvSpPr>
        <dsp:cNvPr id="0" name=""/>
        <dsp:cNvSpPr/>
      </dsp:nvSpPr>
      <dsp:spPr>
        <a:xfrm>
          <a:off x="935603" y="3561706"/>
          <a:ext cx="3742416" cy="1004584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Solution: Use GAN-generated synthetic data to augment real datasets</a:t>
          </a:r>
        </a:p>
      </dsp:txBody>
      <dsp:txXfrm>
        <a:off x="965026" y="3591129"/>
        <a:ext cx="2717163" cy="945738"/>
      </dsp:txXfrm>
    </dsp:sp>
    <dsp:sp modelId="{130CB57D-3AA7-4F28-9088-1F17FDB01072}">
      <dsp:nvSpPr>
        <dsp:cNvPr id="0" name=""/>
        <dsp:cNvSpPr/>
      </dsp:nvSpPr>
      <dsp:spPr>
        <a:xfrm>
          <a:off x="3089436" y="769420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236356" y="769420"/>
        <a:ext cx="359139" cy="491367"/>
      </dsp:txXfrm>
    </dsp:sp>
    <dsp:sp modelId="{40F70DCF-F7EC-4066-BB51-33545687DB2E}">
      <dsp:nvSpPr>
        <dsp:cNvPr id="0" name=""/>
        <dsp:cNvSpPr/>
      </dsp:nvSpPr>
      <dsp:spPr>
        <a:xfrm>
          <a:off x="3402863" y="1956655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549783" y="1956655"/>
        <a:ext cx="359139" cy="491367"/>
      </dsp:txXfrm>
    </dsp:sp>
    <dsp:sp modelId="{265439FA-C851-4EE3-BF7B-465958F8DFA8}">
      <dsp:nvSpPr>
        <dsp:cNvPr id="0" name=""/>
        <dsp:cNvSpPr/>
      </dsp:nvSpPr>
      <dsp:spPr>
        <a:xfrm>
          <a:off x="3711613" y="3143891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858533" y="3143891"/>
        <a:ext cx="359139" cy="491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B07D4-E4F9-4014-A17A-977DCA90FFDF}">
      <dsp:nvSpPr>
        <dsp:cNvPr id="0" name=""/>
        <dsp:cNvSpPr/>
      </dsp:nvSpPr>
      <dsp:spPr>
        <a:xfrm>
          <a:off x="0" y="0"/>
          <a:ext cx="4139207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GAN-generated synthetic MRI scans improve model performance?</a:t>
          </a:r>
        </a:p>
      </dsp:txBody>
      <dsp:txXfrm>
        <a:off x="44860" y="44860"/>
        <a:ext cx="2486469" cy="1441900"/>
      </dsp:txXfrm>
    </dsp:sp>
    <dsp:sp modelId="{3D12C345-6F88-422C-9F9D-A264DD8C52BE}">
      <dsp:nvSpPr>
        <dsp:cNvPr id="0" name=""/>
        <dsp:cNvSpPr/>
      </dsp:nvSpPr>
      <dsp:spPr>
        <a:xfrm>
          <a:off x="365224" y="1786890"/>
          <a:ext cx="4139207" cy="1531620"/>
        </a:xfrm>
        <a:prstGeom prst="roundRect">
          <a:avLst>
            <a:gd name="adj" fmla="val 10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does synthetic data affect learning speed and accuracy?</a:t>
          </a:r>
        </a:p>
      </dsp:txBody>
      <dsp:txXfrm>
        <a:off x="410084" y="1831750"/>
        <a:ext cx="2688710" cy="1441900"/>
      </dsp:txXfrm>
    </dsp:sp>
    <dsp:sp modelId="{D0077A92-8915-4EAD-9567-DF35D84F9D8A}">
      <dsp:nvSpPr>
        <dsp:cNvPr id="0" name=""/>
        <dsp:cNvSpPr/>
      </dsp:nvSpPr>
      <dsp:spPr>
        <a:xfrm>
          <a:off x="730448" y="3573780"/>
          <a:ext cx="4139207" cy="1531620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are the risks and limitations of using synthetic data?</a:t>
          </a:r>
        </a:p>
      </dsp:txBody>
      <dsp:txXfrm>
        <a:off x="775308" y="3618640"/>
        <a:ext cx="2688710" cy="1441900"/>
      </dsp:txXfrm>
    </dsp:sp>
    <dsp:sp modelId="{A2BE9D65-2C58-45B3-8262-81DB5DB26B46}">
      <dsp:nvSpPr>
        <dsp:cNvPr id="0" name=""/>
        <dsp:cNvSpPr/>
      </dsp:nvSpPr>
      <dsp:spPr>
        <a:xfrm>
          <a:off x="3143654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367653" y="1161478"/>
        <a:ext cx="547555" cy="749154"/>
      </dsp:txXfrm>
    </dsp:sp>
    <dsp:sp modelId="{14DF9963-39E6-4BFA-AB22-C9D4CDBADCD9}">
      <dsp:nvSpPr>
        <dsp:cNvPr id="0" name=""/>
        <dsp:cNvSpPr/>
      </dsp:nvSpPr>
      <dsp:spPr>
        <a:xfrm>
          <a:off x="3508878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732877" y="2938157"/>
        <a:ext cx="547555" cy="749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8018A-D37A-4C85-80D5-89C1AC939A42}">
      <dsp:nvSpPr>
        <dsp:cNvPr id="0" name=""/>
        <dsp:cNvSpPr/>
      </dsp:nvSpPr>
      <dsp:spPr>
        <a:xfrm>
          <a:off x="677718" y="11606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ABA04-17BE-4464-910D-62F10C07516A}">
      <dsp:nvSpPr>
        <dsp:cNvPr id="0" name=""/>
        <dsp:cNvSpPr/>
      </dsp:nvSpPr>
      <dsp:spPr>
        <a:xfrm>
          <a:off x="933656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23DC1-65B2-489B-BA9B-F32873236C54}">
      <dsp:nvSpPr>
        <dsp:cNvPr id="0" name=""/>
        <dsp:cNvSpPr/>
      </dsp:nvSpPr>
      <dsp:spPr>
        <a:xfrm>
          <a:off x="293812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Novel approach for augmenting MRI datasets using GANs</a:t>
          </a:r>
        </a:p>
      </dsp:txBody>
      <dsp:txXfrm>
        <a:off x="293812" y="1586606"/>
        <a:ext cx="1968750" cy="720000"/>
      </dsp:txXfrm>
    </dsp:sp>
    <dsp:sp modelId="{0156FCB3-5EFF-4D90-86F4-A81237412D78}">
      <dsp:nvSpPr>
        <dsp:cNvPr id="0" name=""/>
        <dsp:cNvSpPr/>
      </dsp:nvSpPr>
      <dsp:spPr>
        <a:xfrm>
          <a:off x="2990999" y="11606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A42D1-3574-4073-AE4B-AC6BF7F48162}">
      <dsp:nvSpPr>
        <dsp:cNvPr id="0" name=""/>
        <dsp:cNvSpPr/>
      </dsp:nvSpPr>
      <dsp:spPr>
        <a:xfrm>
          <a:off x="3246937" y="26754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1A237-00E7-4DD9-98C7-25D4A21C5B11}">
      <dsp:nvSpPr>
        <dsp:cNvPr id="0" name=""/>
        <dsp:cNvSpPr/>
      </dsp:nvSpPr>
      <dsp:spPr>
        <a:xfrm>
          <a:off x="2607093" y="158660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Comparative analysis of models trained on real vs. combined data</a:t>
          </a:r>
        </a:p>
      </dsp:txBody>
      <dsp:txXfrm>
        <a:off x="2607093" y="1586606"/>
        <a:ext cx="1968750" cy="720000"/>
      </dsp:txXfrm>
    </dsp:sp>
    <dsp:sp modelId="{21CD208C-AC0D-4486-BF7A-52316A0CA782}">
      <dsp:nvSpPr>
        <dsp:cNvPr id="0" name=""/>
        <dsp:cNvSpPr/>
      </dsp:nvSpPr>
      <dsp:spPr>
        <a:xfrm>
          <a:off x="1834359" y="2798793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52783-CD1B-4E24-9376-3950986622AA}">
      <dsp:nvSpPr>
        <dsp:cNvPr id="0" name=""/>
        <dsp:cNvSpPr/>
      </dsp:nvSpPr>
      <dsp:spPr>
        <a:xfrm>
          <a:off x="2090296" y="3054731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DC412-62FC-44CE-9226-8883935318C7}">
      <dsp:nvSpPr>
        <dsp:cNvPr id="0" name=""/>
        <dsp:cNvSpPr/>
      </dsp:nvSpPr>
      <dsp:spPr>
        <a:xfrm>
          <a:off x="1450453" y="4373793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Improved accuracy and generalization using synthetic data</a:t>
          </a:r>
        </a:p>
      </dsp:txBody>
      <dsp:txXfrm>
        <a:off x="1450453" y="4373793"/>
        <a:ext cx="19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E8B32-4D38-40A0-8F2D-752C84F4012B}">
      <dsp:nvSpPr>
        <dsp:cNvPr id="0" name=""/>
        <dsp:cNvSpPr/>
      </dsp:nvSpPr>
      <dsp:spPr>
        <a:xfrm>
          <a:off x="815675" y="668689"/>
          <a:ext cx="976068" cy="976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6AA68-E2F5-4C80-B98C-C918993540C5}">
      <dsp:nvSpPr>
        <dsp:cNvPr id="0" name=""/>
        <dsp:cNvSpPr/>
      </dsp:nvSpPr>
      <dsp:spPr>
        <a:xfrm>
          <a:off x="219188" y="1944126"/>
          <a:ext cx="21690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Baseline Model: Trained on real MRI data only</a:t>
          </a:r>
        </a:p>
      </dsp:txBody>
      <dsp:txXfrm>
        <a:off x="219188" y="1944126"/>
        <a:ext cx="2169041" cy="720000"/>
      </dsp:txXfrm>
    </dsp:sp>
    <dsp:sp modelId="{0BA96CD3-82F3-4891-98BF-559A3C1045F1}">
      <dsp:nvSpPr>
        <dsp:cNvPr id="0" name=""/>
        <dsp:cNvSpPr/>
      </dsp:nvSpPr>
      <dsp:spPr>
        <a:xfrm>
          <a:off x="3364299" y="668689"/>
          <a:ext cx="976068" cy="976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71718-A0C0-4366-8049-B9FC7113ADE7}">
      <dsp:nvSpPr>
        <dsp:cNvPr id="0" name=""/>
        <dsp:cNvSpPr/>
      </dsp:nvSpPr>
      <dsp:spPr>
        <a:xfrm>
          <a:off x="2767812" y="1944126"/>
          <a:ext cx="21690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Augmented Model: Trained on real + synthetic MRI data</a:t>
          </a:r>
        </a:p>
      </dsp:txBody>
      <dsp:txXfrm>
        <a:off x="2767812" y="1944126"/>
        <a:ext cx="2169041" cy="720000"/>
      </dsp:txXfrm>
    </dsp:sp>
    <dsp:sp modelId="{0FE4D191-9AE2-4CE0-9B65-C32F60D09B42}">
      <dsp:nvSpPr>
        <dsp:cNvPr id="0" name=""/>
        <dsp:cNvSpPr/>
      </dsp:nvSpPr>
      <dsp:spPr>
        <a:xfrm>
          <a:off x="5912923" y="668689"/>
          <a:ext cx="976068" cy="976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646FF-F51C-47AC-9698-F974510C1FC9}">
      <dsp:nvSpPr>
        <dsp:cNvPr id="0" name=""/>
        <dsp:cNvSpPr/>
      </dsp:nvSpPr>
      <dsp:spPr>
        <a:xfrm>
          <a:off x="5316436" y="1944126"/>
          <a:ext cx="21690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GAN generates realistic synthetic MRI scans to expand the dataset</a:t>
          </a:r>
        </a:p>
      </dsp:txBody>
      <dsp:txXfrm>
        <a:off x="5316436" y="1944126"/>
        <a:ext cx="216904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3C163-C547-411F-AD6D-FCB86D90DFB4}">
      <dsp:nvSpPr>
        <dsp:cNvPr id="0" name=""/>
        <dsp:cNvSpPr/>
      </dsp:nvSpPr>
      <dsp:spPr>
        <a:xfrm>
          <a:off x="1042807" y="18318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FFD0F-7D0B-4049-B3F9-2FFA0A7799D8}">
      <dsp:nvSpPr>
        <dsp:cNvPr id="0" name=""/>
        <dsp:cNvSpPr/>
      </dsp:nvSpPr>
      <dsp:spPr>
        <a:xfrm>
          <a:off x="1423057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798BD-2639-45A4-A0FA-DE8777A2E16D}">
      <dsp:nvSpPr>
        <dsp:cNvPr id="0" name=""/>
        <dsp:cNvSpPr/>
      </dsp:nvSpPr>
      <dsp:spPr>
        <a:xfrm>
          <a:off x="472432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Real Data: Accuracy = 0.6912, Loss = 0.7171</a:t>
          </a:r>
        </a:p>
      </dsp:txBody>
      <dsp:txXfrm>
        <a:off x="472432" y="2358319"/>
        <a:ext cx="2925000" cy="720000"/>
      </dsp:txXfrm>
    </dsp:sp>
    <dsp:sp modelId="{C1C3DA79-B8E2-42DE-A7DF-C2D356E7B726}">
      <dsp:nvSpPr>
        <dsp:cNvPr id="0" name=""/>
        <dsp:cNvSpPr/>
      </dsp:nvSpPr>
      <dsp:spPr>
        <a:xfrm>
          <a:off x="4479682" y="18318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6B205-FE66-4D78-AB8C-92E04675C17B}">
      <dsp:nvSpPr>
        <dsp:cNvPr id="0" name=""/>
        <dsp:cNvSpPr/>
      </dsp:nvSpPr>
      <dsp:spPr>
        <a:xfrm>
          <a:off x="4859932" y="39856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8A4B5-426F-404B-B0C0-C5C42238343D}">
      <dsp:nvSpPr>
        <dsp:cNvPr id="0" name=""/>
        <dsp:cNvSpPr/>
      </dsp:nvSpPr>
      <dsp:spPr>
        <a:xfrm>
          <a:off x="3909307" y="2358319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Combined Data: Accuracy = 0.7339, Loss = 0.6988</a:t>
          </a:r>
        </a:p>
      </dsp:txBody>
      <dsp:txXfrm>
        <a:off x="3909307" y="2358319"/>
        <a:ext cx="2925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533E9-42B4-4BC0-BC4F-9CCE835C9E2B}">
      <dsp:nvSpPr>
        <dsp:cNvPr id="0" name=""/>
        <dsp:cNvSpPr/>
      </dsp:nvSpPr>
      <dsp:spPr>
        <a:xfrm>
          <a:off x="0" y="639"/>
          <a:ext cx="506214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45756-F626-454A-9A54-D373E9A9F2CC}">
      <dsp:nvSpPr>
        <dsp:cNvPr id="0" name=""/>
        <dsp:cNvSpPr/>
      </dsp:nvSpPr>
      <dsp:spPr>
        <a:xfrm>
          <a:off x="452758" y="337402"/>
          <a:ext cx="823197" cy="823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703FE-29A6-4A6B-9B99-8A8F00818FAF}">
      <dsp:nvSpPr>
        <dsp:cNvPr id="0" name=""/>
        <dsp:cNvSpPr/>
      </dsp:nvSpPr>
      <dsp:spPr>
        <a:xfrm>
          <a:off x="1728714" y="639"/>
          <a:ext cx="333342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on larger datasets</a:t>
          </a:r>
        </a:p>
      </dsp:txBody>
      <dsp:txXfrm>
        <a:off x="1728714" y="639"/>
        <a:ext cx="3333426" cy="1496722"/>
      </dsp:txXfrm>
    </dsp:sp>
    <dsp:sp modelId="{DE5DE755-09C3-462C-A8E3-FEDB163E1D4F}">
      <dsp:nvSpPr>
        <dsp:cNvPr id="0" name=""/>
        <dsp:cNvSpPr/>
      </dsp:nvSpPr>
      <dsp:spPr>
        <a:xfrm>
          <a:off x="0" y="1871542"/>
          <a:ext cx="506214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D6E5B-A003-45F7-9139-BD162229F863}">
      <dsp:nvSpPr>
        <dsp:cNvPr id="0" name=""/>
        <dsp:cNvSpPr/>
      </dsp:nvSpPr>
      <dsp:spPr>
        <a:xfrm>
          <a:off x="452758" y="2208305"/>
          <a:ext cx="823197" cy="823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1E878-7A8A-4945-A59F-EA84A7CF80D7}">
      <dsp:nvSpPr>
        <dsp:cNvPr id="0" name=""/>
        <dsp:cNvSpPr/>
      </dsp:nvSpPr>
      <dsp:spPr>
        <a:xfrm>
          <a:off x="1728714" y="1871542"/>
          <a:ext cx="333342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Experiment with advanced GAN architectures (e.g., WGAN-GP)</a:t>
          </a:r>
        </a:p>
      </dsp:txBody>
      <dsp:txXfrm>
        <a:off x="1728714" y="1871542"/>
        <a:ext cx="3333426" cy="1496722"/>
      </dsp:txXfrm>
    </dsp:sp>
    <dsp:sp modelId="{8245E4D2-6415-46AA-9023-1C7D1DD38DC6}">
      <dsp:nvSpPr>
        <dsp:cNvPr id="0" name=""/>
        <dsp:cNvSpPr/>
      </dsp:nvSpPr>
      <dsp:spPr>
        <a:xfrm>
          <a:off x="0" y="3742445"/>
          <a:ext cx="506214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4E574-8060-430B-8708-3941153DAD27}">
      <dsp:nvSpPr>
        <dsp:cNvPr id="0" name=""/>
        <dsp:cNvSpPr/>
      </dsp:nvSpPr>
      <dsp:spPr>
        <a:xfrm>
          <a:off x="452758" y="4079208"/>
          <a:ext cx="823197" cy="823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EE6A-364A-48F9-8EE9-76667174B7DD}">
      <dsp:nvSpPr>
        <dsp:cNvPr id="0" name=""/>
        <dsp:cNvSpPr/>
      </dsp:nvSpPr>
      <dsp:spPr>
        <a:xfrm>
          <a:off x="1728714" y="3742445"/>
          <a:ext cx="333342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Apply the approach to other medical imaging tasks</a:t>
          </a:r>
        </a:p>
      </dsp:txBody>
      <dsp:txXfrm>
        <a:off x="1728714" y="3742445"/>
        <a:ext cx="3333426" cy="1496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8305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0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9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3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19326" y="-4763"/>
            <a:ext cx="3761187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6224" y="1380068"/>
            <a:ext cx="4541042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/>
              <a:t>Improving Alzheimer's Detection from MRI Scans Using GAN-Generated Synthetic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2190" y="3996267"/>
            <a:ext cx="3875076" cy="1388534"/>
          </a:xfrm>
        </p:spPr>
        <p:txBody>
          <a:bodyPr>
            <a:normAutofit/>
          </a:bodyPr>
          <a:lstStyle/>
          <a:p>
            <a:r>
              <a:rPr lang="en-GB"/>
              <a:t>Enhancing Model Performance through Data Augmentation</a:t>
            </a:r>
          </a:p>
          <a:p>
            <a:r>
              <a:rPr lang="en-GB"/>
              <a:t>Presented by: Pop Dorian-Dumitru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1DE76490-7486-B94E-1E46-A93A2021E9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313"/>
          <a:stretch/>
        </p:blipFill>
        <p:spPr>
          <a:xfrm>
            <a:off x="20" y="10"/>
            <a:ext cx="4086205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5592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696" y="667808"/>
            <a:ext cx="8170607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6" y="1261872"/>
            <a:ext cx="2359152" cy="4334256"/>
          </a:xfrm>
        </p:spPr>
        <p:txBody>
          <a:bodyPr>
            <a:normAutofit/>
          </a:bodyPr>
          <a:lstStyle/>
          <a:p>
            <a:pPr algn="r"/>
            <a:r>
              <a:rPr lang="en-GB" sz="3100"/>
              <a:t>Results (Accuracy &amp; Loss)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949" y="1261873"/>
            <a:ext cx="4463259" cy="4449422"/>
          </a:xfrm>
        </p:spPr>
        <p:txBody>
          <a:bodyPr>
            <a:normAutofit/>
          </a:bodyPr>
          <a:lstStyle/>
          <a:p>
            <a:endParaRPr lang="en-GB" sz="1700"/>
          </a:p>
          <a:p>
            <a:r>
              <a:rPr lang="en-GB" sz="1700"/>
              <a:t>Epoch 10: Real Data Accuracy = 0.4579, Combined Data Accuracy = 0.3789</a:t>
            </a:r>
          </a:p>
          <a:p>
            <a:r>
              <a:rPr lang="en-GB" sz="1700"/>
              <a:t>Epoch 20: Real Data Accuracy = 0.5788, Combined Data Accuracy = 0.5789</a:t>
            </a:r>
          </a:p>
          <a:p>
            <a:r>
              <a:rPr lang="en-GB" sz="1700"/>
              <a:t>Epoch 30: Real Data Accuracy = 0.6923, Combined Data Accuracy = 0.6421</a:t>
            </a:r>
          </a:p>
          <a:p>
            <a:r>
              <a:rPr lang="en-GB" sz="1700"/>
              <a:t>Epoch 40: Real Data Accuracy = 0.6740, Combined Data Accuracy = 0.7088</a:t>
            </a:r>
          </a:p>
          <a:p>
            <a:r>
              <a:rPr lang="en-GB" sz="1700"/>
              <a:t>Epoch 50: Real Data Accuracy = 0.6898, Combined Data Accuracy = 0.6888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t>Test Set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C2FCC2-2EF4-D183-4CC1-55D3D2D6E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469151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3C0F-B863-2D74-9929-B9D1EEEA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1081548"/>
            <a:ext cx="6880393" cy="1504335"/>
          </a:xfrm>
        </p:spPr>
        <p:txBody>
          <a:bodyPr>
            <a:normAutofit/>
          </a:bodyPr>
          <a:lstStyle/>
          <a:p>
            <a:r>
              <a:rPr lang="en-GB" sz="2100" dirty="0"/>
              <a:t>Example of a GAN generated MRI scan (left) and a real MRI scan (right)</a:t>
            </a:r>
          </a:p>
        </p:txBody>
      </p:sp>
      <p:pic>
        <p:nvPicPr>
          <p:cNvPr id="5" name="Content Placeholder 4" descr="A close-up of a brain&#10;&#10;Description automatically generated">
            <a:extLst>
              <a:ext uri="{FF2B5EF4-FFF2-40B4-BE49-F238E27FC236}">
                <a16:creationId xmlns:a16="http://schemas.microsoft.com/office/drawing/2014/main" id="{2B28F049-B247-F48F-4CD0-8D941E5A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2" y="2938259"/>
            <a:ext cx="6720644" cy="21999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5749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401C7D4-4FF2-40D8-FD9A-848DA4B1F7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GB" sz="3400"/>
              <a:t>Interpretation of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lang="en-GB"/>
          </a:p>
          <a:p>
            <a:r>
              <a:rPr lang="en-GB"/>
              <a:t>Accuracy: Combined data improved test accuracy by ~4%</a:t>
            </a:r>
          </a:p>
          <a:p>
            <a:r>
              <a:rPr lang="en-GB"/>
              <a:t>Loss: Lower loss for combined data indicates better model generalization</a:t>
            </a:r>
          </a:p>
          <a:p>
            <a:r>
              <a:rPr lang="en-GB"/>
              <a:t>GAN-generated data helped overcome data scarcity and improved performance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37184" y="0"/>
            <a:ext cx="84177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07393" y="0"/>
            <a:ext cx="8382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37184" y="5286375"/>
            <a:ext cx="1597819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07393" y="5238750"/>
            <a:ext cx="1271588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432" y="1023257"/>
            <a:ext cx="2426312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GB" sz="3400"/>
              <a:t>Comparison with Existing Work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7538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76" y="1023257"/>
            <a:ext cx="4476386" cy="4767944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Traditional data augmentation – limited variations</a:t>
            </a:r>
          </a:p>
          <a:p>
            <a:r>
              <a:rPr lang="en-GB" sz="1700"/>
              <a:t>GAN-generated data – more realistic and diverse variations</a:t>
            </a:r>
          </a:p>
          <a:p>
            <a:r>
              <a:rPr lang="en-GB" sz="1700"/>
              <a:t>Results validate the potential of GANs in medical imaging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848" y="5883275"/>
            <a:ext cx="43196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9492" y="5883275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3892" y="5883275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229" y="1"/>
            <a:ext cx="3341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8544" y="1074392"/>
            <a:ext cx="1832574" cy="437796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Future Work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774075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7000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2EBA1B-3EBE-31D6-92D9-16B7579A8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855095"/>
              </p:ext>
            </p:extLst>
          </p:nvPr>
        </p:nvGraphicFramePr>
        <p:xfrm>
          <a:off x="482600" y="643468"/>
          <a:ext cx="506214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5592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696" y="667808"/>
            <a:ext cx="8170607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6" y="1261872"/>
            <a:ext cx="2359152" cy="4334256"/>
          </a:xfrm>
        </p:spPr>
        <p:txBody>
          <a:bodyPr>
            <a:normAutofit/>
          </a:bodyPr>
          <a:lstStyle/>
          <a:p>
            <a:pPr algn="r"/>
            <a:r>
              <a:rPr lang="en-GB" sz="3100"/>
              <a:t>Conclusion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949" y="1261873"/>
            <a:ext cx="4463259" cy="4449422"/>
          </a:xfrm>
        </p:spPr>
        <p:txBody>
          <a:bodyPr>
            <a:normAutofit/>
          </a:bodyPr>
          <a:lstStyle/>
          <a:p>
            <a:endParaRPr lang="en-GB" sz="1700"/>
          </a:p>
          <a:p>
            <a:r>
              <a:rPr lang="en-GB" sz="1700"/>
              <a:t>GAN-generated synthetic data can effectively augment real MRI datasets</a:t>
            </a:r>
          </a:p>
          <a:p>
            <a:r>
              <a:rPr lang="en-GB" sz="1700"/>
              <a:t>Improves model accuracy and generalization for Alzheimer’s detection</a:t>
            </a:r>
          </a:p>
          <a:p>
            <a:r>
              <a:rPr lang="en-GB" sz="1700"/>
              <a:t>Addresses the challenge of limited data availability in medical imaging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8A149A08-7D18-47CA-9A3D-928F0786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t>Q&amp;A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lang="en-GB"/>
          </a:p>
          <a:p>
            <a:r>
              <a:rPr lang="en-GB"/>
              <a:t>Questions?</a:t>
            </a:r>
          </a:p>
          <a:p>
            <a:r>
              <a:rPr lang="en-GB"/>
              <a:t>Thank you for your attention!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84051"/>
            <a:ext cx="2109288" cy="3723836"/>
          </a:xfrm>
        </p:spPr>
        <p:txBody>
          <a:bodyPr>
            <a:normAutofit/>
          </a:bodyPr>
          <a:lstStyle/>
          <a:p>
            <a:r>
              <a:rPr lang="en-GB" sz="2900">
                <a:solidFill>
                  <a:srgbClr val="000000"/>
                </a:solidFill>
              </a:rPr>
              <a:t>Introduction</a:t>
            </a: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E1AD0-4AD3-51F5-FB84-090B620FA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778443"/>
              </p:ext>
            </p:extLst>
          </p:nvPr>
        </p:nvGraphicFramePr>
        <p:xfrm>
          <a:off x="3705900" y="992181"/>
          <a:ext cx="4678020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rgbClr val="FFFFFF"/>
                </a:solidFill>
              </a:rPr>
              <a:t>Research Questions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4D25DC6A-4C43-1D00-E07F-8521E884C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313411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GB" sz="2500">
                <a:solidFill>
                  <a:srgbClr val="FFFFFF"/>
                </a:solidFill>
              </a:rPr>
              <a:t>Contributions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021F8-0A4C-C28C-D041-11CA9304F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7268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CA986-2E37-8F82-62D3-7AD19274B5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2133" y="2667000"/>
          <a:ext cx="7704667" cy="333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5592" y="0"/>
            <a:ext cx="3761187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696" y="667808"/>
            <a:ext cx="8170607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6" y="1261872"/>
            <a:ext cx="2359152" cy="4334256"/>
          </a:xfrm>
        </p:spPr>
        <p:txBody>
          <a:bodyPr>
            <a:normAutofit/>
          </a:bodyPr>
          <a:lstStyle/>
          <a:p>
            <a:pPr algn="r"/>
            <a:r>
              <a:rPr lang="en-GB" sz="3100"/>
              <a:t>GAN Architecture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949" y="1261873"/>
            <a:ext cx="4463259" cy="4449422"/>
          </a:xfrm>
        </p:spPr>
        <p:txBody>
          <a:bodyPr>
            <a:normAutofit/>
          </a:bodyPr>
          <a:lstStyle/>
          <a:p>
            <a:endParaRPr lang="en-GB" sz="1700"/>
          </a:p>
          <a:p>
            <a:r>
              <a:rPr lang="en-GB" sz="1700"/>
              <a:t>Generator: Creates synthetic MRI scans from random noise</a:t>
            </a:r>
          </a:p>
          <a:p>
            <a:r>
              <a:rPr lang="en-GB" sz="1700"/>
              <a:t>Discriminator: Distinguishes real MRI scans from synthetic ones</a:t>
            </a:r>
          </a:p>
          <a:p>
            <a:r>
              <a:rPr lang="en-GB" sz="1700"/>
              <a:t>Adversarial training improves the quality of synthetic images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en-GB" sz="2800">
                <a:solidFill>
                  <a:srgbClr val="FFFFFF"/>
                </a:solidFill>
              </a:rPr>
              <a:t>Model Training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endParaRPr lang="en-GB" sz="1700"/>
          </a:p>
          <a:p>
            <a:r>
              <a:rPr lang="en-GB" sz="1700"/>
              <a:t>Dataset Preparation: Split real MRI data into train, validation, and test sets</a:t>
            </a:r>
          </a:p>
          <a:p>
            <a:r>
              <a:rPr lang="en-GB" sz="1700"/>
              <a:t>GAN Training: Train for 1000 epochs with decaying instance noise</a:t>
            </a:r>
          </a:p>
          <a:p>
            <a:r>
              <a:rPr lang="en-GB" sz="1700"/>
              <a:t>Detection Models: Train CNN models using real and combined datasets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4C259932-B69B-1E7C-CD4B-BF2B4E68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GB" sz="3400"/>
              <a:t>Experimental Setup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endParaRPr lang="en-GB"/>
          </a:p>
          <a:p>
            <a:r>
              <a:rPr lang="en-GB"/>
              <a:t>Real Dataset: 300 MRI scans (100 per class)</a:t>
            </a:r>
          </a:p>
          <a:p>
            <a:r>
              <a:rPr lang="en-GB"/>
              <a:t>Synthetic Dataset: Generated by GAN</a:t>
            </a:r>
          </a:p>
          <a:p>
            <a:r>
              <a:rPr lang="en-GB"/>
              <a:t>Evaluation Metrics: Accuracy, loss, precision, recall, F1-score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3A24A371-C452-BC31-9828-AF7EBFD1B1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2667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/>
            <a:r>
              <a:t>Hyperparameters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GB" sz="2200"/>
          </a:p>
          <a:p>
            <a:pPr>
              <a:lnSpc>
                <a:spcPct val="90000"/>
              </a:lnSpc>
            </a:pPr>
            <a:r>
              <a:rPr lang="en-GB" sz="2200"/>
              <a:t>Learning rate (generator): 0.0002</a:t>
            </a:r>
          </a:p>
          <a:p>
            <a:pPr>
              <a:lnSpc>
                <a:spcPct val="90000"/>
              </a:lnSpc>
            </a:pPr>
            <a:r>
              <a:rPr lang="en-GB" sz="2200"/>
              <a:t>Learning rate (discriminator): 0.0001</a:t>
            </a:r>
          </a:p>
          <a:p>
            <a:pPr>
              <a:lnSpc>
                <a:spcPct val="90000"/>
              </a:lnSpc>
            </a:pPr>
            <a:r>
              <a:rPr lang="en-GB" sz="2200"/>
              <a:t>Batch size: 64</a:t>
            </a:r>
          </a:p>
          <a:p>
            <a:pPr>
              <a:lnSpc>
                <a:spcPct val="90000"/>
              </a:lnSpc>
            </a:pPr>
            <a:r>
              <a:rPr lang="en-GB" sz="2200"/>
              <a:t>Epochs: 1000</a:t>
            </a:r>
          </a:p>
          <a:p>
            <a:pPr>
              <a:lnSpc>
                <a:spcPct val="90000"/>
              </a:lnSpc>
            </a:pPr>
            <a:r>
              <a:rPr lang="en-GB" sz="2200"/>
              <a:t>Weight clipping: [-0.01, 0.01]</a:t>
            </a:r>
          </a:p>
          <a:p>
            <a:pPr>
              <a:lnSpc>
                <a:spcPct val="90000"/>
              </a:lnSpc>
            </a:pPr>
            <a:r>
              <a:rPr lang="en-GB" sz="2200"/>
              <a:t>Instance noise: 0.05 (decaying to 0.01)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527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Improving Alzheimer's Detection from MRI Scans Using GAN-Generated Synthetic Data</vt:lpstr>
      <vt:lpstr>Introduction</vt:lpstr>
      <vt:lpstr>Research Questions</vt:lpstr>
      <vt:lpstr>Contributions</vt:lpstr>
      <vt:lpstr>Proposed Approach</vt:lpstr>
      <vt:lpstr>GAN Architecture</vt:lpstr>
      <vt:lpstr>Model Training Process</vt:lpstr>
      <vt:lpstr>Experimental Setup</vt:lpstr>
      <vt:lpstr>Hyperparameters</vt:lpstr>
      <vt:lpstr>Results (Accuracy &amp; Loss)</vt:lpstr>
      <vt:lpstr>Test Set Results</vt:lpstr>
      <vt:lpstr>Example of a GAN generated MRI scan (left) and a real MRI scan (right)</vt:lpstr>
      <vt:lpstr>Interpretation of Results</vt:lpstr>
      <vt:lpstr>Comparison with Existing Work</vt:lpstr>
      <vt:lpstr>Future Work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Pop Dorian-Dumitru</cp:lastModifiedBy>
  <cp:revision>3</cp:revision>
  <dcterms:created xsi:type="dcterms:W3CDTF">2013-01-27T09:14:16Z</dcterms:created>
  <dcterms:modified xsi:type="dcterms:W3CDTF">2025-01-14T19:08:27Z</dcterms:modified>
  <cp:category/>
</cp:coreProperties>
</file>