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Thumbnails/thumbnail.png" manifest:media-type="image/png"/>
  <manifest:file-entry manifest:full-path="content.xml" manifest:media-type="text/xml"/>
  <manifest:file-entry manifest:full-path="Pictures/1000020100000543000002B227D63F4D6CE26A44.png" manifest:media-type="image/png"/>
  <manifest:file-entry manifest:full-path="settings.xml" manifest:media-type="text/xml"/>
  <manifest:file-entry manifest:full-path="meta.xml" manifest:media-type="text/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Arial" svg:font-family="Arial" style:font-family-generic="roman" style:font-pitch="variable"/>
    <style:font-face style:name="Liberation Sans" svg:font-family="'Liberation Sans'" style:font-family-generic="roman" style:font-pitch="variable"/>
    <style:font-face style:name="Noto Sans" svg:font-family="'Noto Sans'" style:font-family-generic="roman" style:font-pitch="variable"/>
    <style:font-face style:name="Times New Roman1" svg:font-family="'Times New Roman'" style:font-family-generic="roman" style:font-pitch="variable"/>
    <style:font-face style:name="Times New Roman" svg:font-family="'Times New Roman'" style:font-adornments="Normale" style:font-family-generic="roman" style:font-pitch="variable"/>
    <style:font-face style:name="Arial1" svg:font-family="Arial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Oggetto_20_senza_20_riempimento_20_e_20_linee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2" style:family="graphic">
      <style:graphic-properties style:protect="size"/>
    </style:style>
    <style:style style:name="pr1" style:family="presentation" style:parent-style-name="Predefinito-title">
      <style:graphic-properties fo:min-height="2.629cm"/>
    </style:style>
    <style:style style:name="pr2" style:family="presentation" style:parent-style-name="Predefinito-notes">
      <style:graphic-properties draw:fill-color="#ffffff" fo:min-height="13.364cm"/>
    </style:style>
    <style:style style:name="P1" style:family="paragraph">
      <style:text-properties style:font-name="Times New Roman" fo:font-size="26pt"/>
    </style:style>
    <style:style style:name="P2" style:family="paragraph">
      <style:paragraph-properties fo:text-align="center"/>
    </style:style>
    <style:style style:name="P3" style:family="paragraph">
      <loext:graphic-properties draw:fill-color="#ffffff"/>
    </style:style>
    <style:style style:name="T1" style:family="text">
      <style:text-properties style:font-name="Times New Roman" fo:font-size="26pt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Predefinito" presentation:presentation-page-layout-name="AL1T0">
        <draw:frame presentation:style-name="pr1" draw:text-style-name="P1" draw:layer="layout" svg:width="25.199cm" svg:height="2.629cm" svg:x="1.4cm" svg:y="0.628cm" presentation:class="title" presentation:user-transformed="true">
          <draw:text-box>
            <text:p text:style-name="P1">
              <text:span text:style-name="T1">https://studium.unict.it/dokeos/2024/</text:span>
            </text:p>
          </draw:text-box>
        </draw:frame>
        <draw:frame draw:style-name="gr1" draw:text-style-name="P2" draw:layer="layout" svg:width="26cm" svg:height="12.342cm" svg:x="1cm" svg:y="2.8cm">
          <draw:image xlink:href="Pictures/1000020100000543000002B227D63F4D6CE26A44.png" xlink:type="simple" xlink:show="embed" xlink:actuate="onLoad" loext:mime-type="image/png">
            <text:p/>
          </draw:image>
        </draw:frame>
        <presentation:notes draw:style-name="dp2">
          <draw:page-thumbnail draw:style-name="gr2" draw:layer="layout" svg:width="19.798cm" svg:height="11.136cm" svg:x="0.6cm" svg:y="2.257cm" draw:page-number="1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creation-date>2024-03-23T19:32:35.634000000</meta:creation-date>
    <dc:date>2024-03-23T19:36:19.392000000</dc:date>
    <meta:editing-duration>PT3M50S</meta:editing-duration>
    <meta:editing-cycles>1</meta:editing-cycles>
    <meta:document-statistic meta:object-count="25"/>
    <meta:generator>Trio_Office/6.2.8.2$Windows_x86 LibreOffice_project/</meta:generator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-1845</config:config-item>
      <config:config-item config:name="VisibleAreaLeft" config:type="int">-418</config:config-item>
      <config:config-item config:name="VisibleAreaWidth" config:type="int">29174</config:config-item>
      <config:config-item config:name="VisibleAreaHeight" config:type="int">19635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0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-1845</config:config-item>
          <config:config-item config:name="VisibleAreaLeft" config:type="int">-418</config:config-item>
          <config:config-item config:name="VisibleAreaWidth" config:type="int">29175</config:config-item>
          <config:config-item config:name="VisibleAreaHeight" config:type="int">19636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$(inst)/share/palette%3B$(user)/config/standard.sob</config:config-item>
      <config:config-item config:name="CharacterCompressionType" config:type="short">0</config:config-item>
      <config:config-item config:name="ColorTableURL" config:type="string">$(inst)/share/palette%3B$(user)/config/standard.soc</config:config-item>
      <config:config-item config:name="DashTableURL" config:type="string">$(inst)/share/palette%3B$(user)/config/standard.sod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$(inst)/share/palette%3B$(user)/config/standard.sog</config:config-item>
      <config:config-item config:name="HandoutsHorizontal" config:type="boolean">true</config:config-item>
      <config:config-item config:name="HatchTableURL" config:type="string">$(inst)/share/palette%3B$(user)/config/standard.soh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$(inst)/share/palette%3B$(user)/config/standard.soe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PaperFromSetup" config:type="boolean">false</config:config-item>
      <config:config-item config:name="PrinterSetup" config:type="base64Binary"/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Arial" svg:font-family="Arial" style:font-family-generic="roman" style:font-pitch="variable"/>
    <style:font-face style:name="Liberation Sans" svg:font-family="'Liberation Sans'" style:font-family-generic="roman" style:font-pitch="variable"/>
    <style:font-face style:name="Noto Sans" svg:font-family="'Noto Sans'" style:font-family-generic="roman" style:font-pitch="variable"/>
    <style:font-face style:name="Times New Roman1" svg:font-family="'Times New Roman'" style:font-family-generic="roman" style:font-pitch="variable"/>
    <style:font-face style:name="Times New Roman" svg:font-family="'Times New Roman'" style:font-adornments="Normale" style:font-family-generic="roman" style:font-pitch="variable"/>
    <style:font-face style:name="Arial1" svg:font-family="Arial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</office:font-face-decls>
  <office:styles>
    <draw:gradient draw:name="Blu_20_pieno" draw:display-name="Blu pieno" draw:style="linear" draw:start-color="#729fcf" draw:end-color="#355269" draw:start-intensity="100%" draw:end-intensity="100%" draw:angle="300" draw:border="0%"/>
    <draw:gradient draw:name="Forme" draw:style="rectangular" draw:cx="50%" draw:cy="50%" draw:start-color="#cccccc" draw:end-color="#ffffff" draw:start-intensity="100%" draw:end-intensity="100%" draw:angle="0" draw:border="0%"/>
    <draw:gradient draw:name="Giallo_20_pieno" draw:display-name="Giallo pieno" draw:style="linear" draw:start-color="#ffde59" draw:end-color="#b47804" draw:start-intensity="100%" draw:end-intensity="100%" draw:angle="300" draw:border="0%"/>
    <draw:gradient draw:name="Pieno" draw:style="linear" draw:start-color="#ffffff" draw:end-color="#cccccc" draw:start-intensity="100%" draw:end-intensity="100%" draw:angle="300" draw:border="0%"/>
    <draw:gradient draw:name="Rosso_20_pieno" draw:display-name="Rosso pieno" draw:style="linear" draw:start-color="#ff6d6d" draw:end-color="#c9211e" draw:start-intensity="100%" draw:end-intensity="100%" draw:angle="300" draw:border="0%"/>
    <draw:gradient draw:name="Verde_20_pieno" draw:display-name="Verde pieno" draw:style="linear" draw:start-color="#77bc65" draw:end-color="#127622" draw:start-intensity="100%" draw:end-intensity="100%" draw:angle="300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Times New Roman1" fo:font-size="24pt" fo:language="it" fo:country="IT" style:font-name-asian="Segoe UI" style:font-size-asian="24pt" style:language-asian="zh" style:country-asian="CN" style:font-name-complex="Tahoma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Arial" fo:font-family="Arial" style:font-family-generic="roman" style:font-pitch="variable" fo:font-size="18pt" fo:font-style="normal" fo:text-shadow="none" style:text-underline-style="none" fo:font-weight="normal" style:letter-kerning="true" style:font-name-asian="Microsoft YaHei" style:font-family-asian="'Microsoft YaHei'" style:font-family-generic-asian="system" style:font-pitch-asian="variable" style:font-size-asian="18pt" style:font-style-asian="normal" style:font-weight-asian="normal" style:font-name-complex="Arial1" style:font-family-complex="Arial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/>
    <style:style style:name="Oggetto_20_senza_20_riempimento_20_e_20_linee" style:display-name="Oggetto senza riempimento e linee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Forme"/>
      <style:text-properties fo:font-size="14pt" fo:font-weight="bold"/>
    </style:style>
    <style:style style:name="Filled" style:family="graphic" style:parent-style-name="Shapes">
      <style:graphic-properties draw:fill="gradient" draw:fill-gradient-name="Pieno"/>
    </style:style>
    <style:style style:name="Filled_20_Blue" style:display-name="Filled Blue" style:family="graphic" style:parent-style-name="Filled">
      <style:graphic-properties draw:fill-gradient-name="Blu_20_pieno"/>
      <style:text-properties fo:color="#ffffff"/>
    </style:style>
    <style:style style:name="Filled_20_Green" style:display-name="Filled Green" style:family="graphic" style:parent-style-name="Filled">
      <style:graphic-properties draw:fill-gradient-name="Verde_20_pieno"/>
      <style:text-properties fo:color="#ffffff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Rosso_20_pieno"/>
      <style:text-properties fo:color="#ffffff"/>
    </style:style>
    <style:style style:name="Filled_20_Yellow" style:display-name="Filled Yellow" style:family="graphic" style:parent-style-name="Filled">
      <style:graphic-properties draw:fill-gradient-name="Giallo_20_pieno"/>
      <style:text-properties fo:color="#ffffff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/>
    </style:style>
    <style:style style:name="Outlined_20_Green" style:display-name="Outlined Green" style:family="graphic" style:parent-style-name="Outlined">
      <style:graphic-properties svg:stroke-color="#127622"/>
      <style:text-properties fo:color="#127622"/>
    </style:style>
    <style:style style:name="Outlined_20_Red" style:display-name="Outlined Red" style:family="graphic" style:parent-style-name="Outlined">
      <style:graphic-properties svg:stroke-color="#c9211e"/>
      <style:text-properties fo:color="#c9211e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Predefinito-background" style:family="presentation">
      <style:graphic-properties draw:stroke="none" draw:fill="none"/>
      <style:text-properties style:letter-kerning="true"/>
    </style:style>
    <style:style style:name="Predefinit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Arial" fo:font-family="Arial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Arial1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-outline1" style:family="presentation">
      <style:graphic-properties draw:stroke="none" draw:fill="none" draw:auto-grow-height="false" draw:fit-to-size="shrink-to-fit" style:shrink-to-fit="true">
        <text:list-style style:name="Predefinit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style:text-outline="false" style:text-line-through-style="none" style:text-line-through-type="none" style:font-name="Arial" fo:font-family="Arial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Arial1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outline2" style:family="presentation" style:parent-style-name="Predefinito-outline1">
      <style:paragraph-properties fo:margin-top="0.4cm" fo:margin-bottom="0cm"/>
      <style:text-properties fo:font-size="28pt" style:font-size-asian="28pt" style:font-size-complex="28pt"/>
    </style:style>
    <style:style style:name="Predefinito-outline3" style:family="presentation" style:parent-style-name="Predefinito-outline2">
      <style:paragraph-properties fo:margin-top="0.3cm" fo:margin-bottom="0cm"/>
      <style:text-properties fo:font-size="24pt" style:font-size-asian="24pt" style:font-size-complex="24pt"/>
    </style:style>
    <style:style style:name="Predefinito-outline4" style:family="presentation" style:parent-style-name="Predefinito-outline3">
      <style:paragraph-properties fo:margin-top="0.2cm" fo:margin-bottom="0cm"/>
      <style:text-properties fo:font-size="20pt" style:font-size-asian="20pt" style:font-size-complex="20pt"/>
    </style:style>
    <style:style style:name="Predefinito-outline5" style:family="presentation" style:parent-style-name="Predefinito-outline4">
      <style:paragraph-properties fo:margin-top="0.1cm" fo:margin-bottom="0cm"/>
      <style:text-properties fo:font-size="20pt" style:font-size-asian="20pt" style:font-size-complex="20pt"/>
    </style:style>
    <style:style style:name="Predefinito-outline6" style:family="presentation" style:parent-style-name="Predefinito-outline5">
      <style:paragraph-properties fo:margin-top="0.1cm" fo:margin-bottom="0cm"/>
      <style:text-properties fo:font-size="20pt" style:font-size-asian="20pt" style:font-size-complex="20pt"/>
    </style:style>
    <style:style style:name="Predefinito-outline7" style:family="presentation" style:parent-style-name="Predefinito-outline6">
      <style:paragraph-properties fo:margin-top="0.1cm" fo:margin-bottom="0cm"/>
      <style:text-properties fo:font-size="20pt" style:font-size-asian="20pt" style:font-size-complex="20pt"/>
    </style:style>
    <style:style style:name="Predefinito-outline8" style:family="presentation" style:parent-style-name="Predefinito-outline7">
      <style:paragraph-properties fo:margin-top="0.1cm" fo:margin-bottom="0cm"/>
      <style:text-properties fo:font-size="20pt" style:font-size-asian="20pt" style:font-size-complex="20pt"/>
    </style:style>
    <style:style style:name="Predefinito-outline9" style:family="presentation" style:parent-style-name="Predefinito-outline8">
      <style:paragraph-properties fo:margin-top="0.1cm" fo:margin-bottom="0cm"/>
      <style:text-properties fo:font-size="20pt" style:font-size-asian="20pt" style:font-size-complex="20pt"/>
    </style:style>
    <style:style style:name="Predefinito-subtitle" style:family="presentation">
      <style:graphic-properties draw:stroke="none" draw:fill="none" draw:textarea-vertical-align="middle">
        <text:list-style style:name="Predefinit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Arial" fo:font-family="Arial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Arial1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title" style:family="presentation">
      <style:graphic-properties draw:stroke="none" draw:fill="none" draw:textarea-vertical-align="middle">
        <text:list-style style:name="Predefinit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style:text-outline="false" style:text-line-through-style="none" style:text-line-through-type="none" style:font-name="Arial" fo:font-family="Arial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Arial1" style:font-family-complex="Arial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Predefinito-backgroundobjects">
      <style:graphic-properties draw:stroke="none" draw:fill="none" draw:fill-color="#ffffff" draw:auto-grow-height="false" fo:min-height="1.086cm"/>
    </style:style>
    <style:style style:name="Mpr2" style:family="presentation" style:parent-style-name="Predefinito-backgroundobjects">
      <style:graphic-properties draw:stroke="none" draw:fill="none" draw:fill-color="#ffffff" draw:auto-grow-height="false" fo:min-height="1.485cm"/>
    </style:style>
    <style:style style:name="Mpr3" style:family="presentation" style:parent-style-name="Predefinito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text-align="center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presentation:date-time/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page-number>&lt;numero&gt;</text:page-number>
          </text:p>
        </draw:text-box>
      </draw:frame>
    </style:handout-master>
    <style:master-page style:name="Predefinito" style:page-layout-name="PM1" draw:style-name="Mdp1">
      <draw:frame presentation:style-name="Predefinito-title" draw:layer="backgroundobjects" svg:width="25.199cm" svg:height="2.629cm" svg:x="1.4cm" svg:y="0.628cm" presentation:class="title" presentation:placeholder="true">
        <draw:text-box/>
      </draw:frame>
      <draw:frame presentation:style-name="Predefinito-outline1" draw:layer="backgroundobjects" svg:width="25.199cm" svg:height="9.134cm" svg:x="1.4cm" svg:y="3.685cm" presentation:class="outline" presentation:placeholder="true">
        <draw:text-box/>
      </draw:frame>
      <draw:frame presentation:style-name="Mpr1" draw:text-style-name="MP2" draw:layer="backgroundobjects" svg:width="6.523cm" svg:height="1.085cm" svg:x="1.4cm" svg:y="14.348cm" presentation:class="date-time">
        <draw:text-box>
          <text:p text:style-name="MP1">
            <presentation:date-time/>
          </text:p>
        </draw:text-box>
      </draw:frame>
      <draw:frame presentation:style-name="Mpr1" draw:text-style-name="MP6" draw:layer="backgroundobjects" svg:width="8.875cm" svg:height="1.085cm" svg:x="9.576cm" svg:y="14.348cm" presentation:class="footer">
        <draw:text-box>
          <text:p text:style-name="MP5">
            <presentation:footer/>
          </text:p>
        </draw:text-box>
      </draw:frame>
      <draw:frame presentation:style-name="Mpr1" draw:text-style-name="MP4" draw:layer="backgroundobjects" svg:width="6.523cm" svg:height="1.085cm" svg:x="20.076cm" svg:y="14.348cm" presentation:class="page-number">
        <draw:text-box>
          <text:p text:style-name="MP3">
            <text:page-number>&lt;numero&gt;</text:page-number>
          </text:p>
        </draw:text-box>
      </draw:frame>
      <presentation:notes style:page-layout-name="PM0">
        <draw:page-thumbnail presentation:style-name="Predefinito-title" draw:layer="backgroundobjects" svg:width="19.798cm" svg:height="11.136cm" svg:x="0.6cm" svg:y="2.257cm" presentation:class="page"/>
        <draw:frame presentation:style-name="Predefinito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presentation:date-time/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page-number>&lt;numero&gt;</text:page-number>
            </text:p>
          </draw:text-box>
        </draw:frame>
      </presentation:notes>
    </style:master-page>
  </office:master-styles>
</office:document-styles>
</file>