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Myers" userId="067cb0a1ce50c175" providerId="LiveId" clId="{4E58B261-E02F-4967-BAEA-6E018D6FC914}"/>
    <pc:docChg chg="undo custSel addSld delSld modSld">
      <pc:chgData name="William Myers" userId="067cb0a1ce50c175" providerId="LiveId" clId="{4E58B261-E02F-4967-BAEA-6E018D6FC914}" dt="2017-11-30T05:51:20.207" v="825" actId="20577"/>
      <pc:docMkLst>
        <pc:docMk/>
      </pc:docMkLst>
      <pc:sldChg chg="modSp">
        <pc:chgData name="William Myers" userId="067cb0a1ce50c175" providerId="LiveId" clId="{4E58B261-E02F-4967-BAEA-6E018D6FC914}" dt="2017-11-30T05:51:13.898" v="817" actId="20577"/>
        <pc:sldMkLst>
          <pc:docMk/>
          <pc:sldMk cId="747118928" sldId="256"/>
        </pc:sldMkLst>
        <pc:spChg chg="mod">
          <ac:chgData name="William Myers" userId="067cb0a1ce50c175" providerId="LiveId" clId="{4E58B261-E02F-4967-BAEA-6E018D6FC914}" dt="2017-11-30T05:51:13.898" v="817" actId="20577"/>
          <ac:spMkLst>
            <pc:docMk/>
            <pc:sldMk cId="747118928" sldId="256"/>
            <ac:spMk id="2" creationId="{E7C6066B-09F2-45DA-9331-8904BAA58C96}"/>
          </ac:spMkLst>
        </pc:spChg>
      </pc:sldChg>
      <pc:sldChg chg="addSp delSp modSp">
        <pc:chgData name="William Myers" userId="067cb0a1ce50c175" providerId="LiveId" clId="{4E58B261-E02F-4967-BAEA-6E018D6FC914}" dt="2017-11-30T05:51:20.207" v="825" actId="20577"/>
        <pc:sldMkLst>
          <pc:docMk/>
          <pc:sldMk cId="1954791365" sldId="257"/>
        </pc:sldMkLst>
        <pc:spChg chg="mod">
          <ac:chgData name="William Myers" userId="067cb0a1ce50c175" providerId="LiveId" clId="{4E58B261-E02F-4967-BAEA-6E018D6FC914}" dt="2017-11-30T01:53:20.413" v="225" actId="20577"/>
          <ac:spMkLst>
            <pc:docMk/>
            <pc:sldMk cId="1954791365" sldId="257"/>
            <ac:spMk id="2" creationId="{05F94F1E-C0DD-43F7-A76F-285A8994CAD0}"/>
          </ac:spMkLst>
        </pc:spChg>
        <pc:spChg chg="mod">
          <ac:chgData name="William Myers" userId="067cb0a1ce50c175" providerId="LiveId" clId="{4E58B261-E02F-4967-BAEA-6E018D6FC914}" dt="2017-11-30T05:51:20.207" v="825" actId="20577"/>
          <ac:spMkLst>
            <pc:docMk/>
            <pc:sldMk cId="1954791365" sldId="257"/>
            <ac:spMk id="3" creationId="{362E4F03-C6E9-4FD2-A299-185AF252A949}"/>
          </ac:spMkLst>
        </pc:spChg>
        <pc:spChg chg="mod">
          <ac:chgData name="William Myers" userId="067cb0a1ce50c175" providerId="LiveId" clId="{4E58B261-E02F-4967-BAEA-6E018D6FC914}" dt="2017-11-30T01:52:02.027" v="87" actId="1076"/>
          <ac:spMkLst>
            <pc:docMk/>
            <pc:sldMk cId="1954791365" sldId="257"/>
            <ac:spMk id="5" creationId="{54FB4493-7A61-4BD5-9CB8-97157528E8C5}"/>
          </ac:spMkLst>
        </pc:spChg>
        <pc:spChg chg="add mod">
          <ac:chgData name="William Myers" userId="067cb0a1ce50c175" providerId="LiveId" clId="{4E58B261-E02F-4967-BAEA-6E018D6FC914}" dt="2017-11-30T01:50:44.009" v="50" actId="20577"/>
          <ac:spMkLst>
            <pc:docMk/>
            <pc:sldMk cId="1954791365" sldId="257"/>
            <ac:spMk id="6" creationId="{06F43B58-4BC2-45DF-B4E9-460E7EA259CC}"/>
          </ac:spMkLst>
        </pc:spChg>
        <pc:spChg chg="add mod">
          <ac:chgData name="William Myers" userId="067cb0a1ce50c175" providerId="LiveId" clId="{4E58B261-E02F-4967-BAEA-6E018D6FC914}" dt="2017-11-30T01:50:52.638" v="55" actId="20577"/>
          <ac:spMkLst>
            <pc:docMk/>
            <pc:sldMk cId="1954791365" sldId="257"/>
            <ac:spMk id="9" creationId="{19433973-D78A-41DB-AA34-786AF6FB4E2F}"/>
          </ac:spMkLst>
        </pc:spChg>
        <pc:spChg chg="add mod">
          <ac:chgData name="William Myers" userId="067cb0a1ce50c175" providerId="LiveId" clId="{4E58B261-E02F-4967-BAEA-6E018D6FC914}" dt="2017-11-30T01:52:05.091" v="88" actId="1076"/>
          <ac:spMkLst>
            <pc:docMk/>
            <pc:sldMk cId="1954791365" sldId="257"/>
            <ac:spMk id="10" creationId="{84EC3738-525B-49B4-A56B-489690E63CCB}"/>
          </ac:spMkLst>
        </pc:spChg>
        <pc:picChg chg="add mod">
          <ac:chgData name="William Myers" userId="067cb0a1ce50c175" providerId="LiveId" clId="{4E58B261-E02F-4967-BAEA-6E018D6FC914}" dt="2017-11-30T01:50:41.405" v="49" actId="1076"/>
          <ac:picMkLst>
            <pc:docMk/>
            <pc:sldMk cId="1954791365" sldId="257"/>
            <ac:picMk id="4" creationId="{338217AD-C37E-416B-A24F-3F665BC74628}"/>
          </ac:picMkLst>
        </pc:picChg>
        <pc:picChg chg="mod">
          <ac:chgData name="William Myers" userId="067cb0a1ce50c175" providerId="LiveId" clId="{4E58B261-E02F-4967-BAEA-6E018D6FC914}" dt="2017-11-30T01:50:46.475" v="52" actId="1076"/>
          <ac:picMkLst>
            <pc:docMk/>
            <pc:sldMk cId="1954791365" sldId="257"/>
            <ac:picMk id="1026" creationId="{AC3F6DFC-A969-4E36-B5E6-E861BC2630C9}"/>
          </ac:picMkLst>
        </pc:picChg>
        <pc:picChg chg="del mod">
          <ac:chgData name="William Myers" userId="067cb0a1ce50c175" providerId="LiveId" clId="{4E58B261-E02F-4967-BAEA-6E018D6FC914}" dt="2017-11-30T01:50:04.829" v="19" actId="478"/>
          <ac:picMkLst>
            <pc:docMk/>
            <pc:sldMk cId="1954791365" sldId="257"/>
            <ac:picMk id="1028" creationId="{35CF3040-F1CD-432C-A81E-E3AD13D6306A}"/>
          </ac:picMkLst>
        </pc:picChg>
      </pc:sldChg>
      <pc:sldChg chg="modSp">
        <pc:chgData name="William Myers" userId="067cb0a1ce50c175" providerId="LiveId" clId="{4E58B261-E02F-4967-BAEA-6E018D6FC914}" dt="2017-11-30T03:06:44.710" v="776" actId="20577"/>
        <pc:sldMkLst>
          <pc:docMk/>
          <pc:sldMk cId="1829480755" sldId="258"/>
        </pc:sldMkLst>
        <pc:spChg chg="mod">
          <ac:chgData name="William Myers" userId="067cb0a1ce50c175" providerId="LiveId" clId="{4E58B261-E02F-4967-BAEA-6E018D6FC914}" dt="2017-11-30T03:06:44.710" v="776" actId="20577"/>
          <ac:spMkLst>
            <pc:docMk/>
            <pc:sldMk cId="1829480755" sldId="258"/>
            <ac:spMk id="3" creationId="{AEBBA1FE-2E36-498B-B214-8E6E5663F504}"/>
          </ac:spMkLst>
        </pc:spChg>
      </pc:sldChg>
      <pc:sldChg chg="addSp delSp modSp">
        <pc:chgData name="William Myers" userId="067cb0a1ce50c175" providerId="LiveId" clId="{4E58B261-E02F-4967-BAEA-6E018D6FC914}" dt="2017-11-30T05:27:02.449" v="784" actId="1076"/>
        <pc:sldMkLst>
          <pc:docMk/>
          <pc:sldMk cId="1670942392" sldId="259"/>
        </pc:sldMkLst>
        <pc:spChg chg="mod">
          <ac:chgData name="William Myers" userId="067cb0a1ce50c175" providerId="LiveId" clId="{4E58B261-E02F-4967-BAEA-6E018D6FC914}" dt="2017-11-30T01:53:36.061" v="241" actId="20577"/>
          <ac:spMkLst>
            <pc:docMk/>
            <pc:sldMk cId="1670942392" sldId="259"/>
            <ac:spMk id="2" creationId="{0D4B5330-D310-424D-A396-39D95BD04209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6" creationId="{3FC170DE-A7A9-4E0F-A906-2F10AA70ED6F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60" creationId="{3F6DE185-D560-4DB8-BE57-62A32134A8C7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61" creationId="{533AC960-1BCE-4912-ABA8-C925C91EABAC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62" creationId="{E1C26821-8BB3-4CE0-9963-0FD7A1936062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63" creationId="{E80A6A27-03F8-437C-8772-4F792DE0D314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77" creationId="{36AF90A5-5C34-4F4F-81D7-ACD0CDCB18F2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78" creationId="{8641F2EB-4A7F-4A52-A016-26A8F74FBFE3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79" creationId="{E605073B-9598-436A-AA61-D873F9ACF661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80" creationId="{4AB0ADE2-75A2-405E-98BA-DD947380A3CC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81" creationId="{CBC63AA7-FE12-421F-A1F5-83FDF991E074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82" creationId="{5263CF6E-EDDE-41F4-BCF3-1D9138798ABC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116" creationId="{85F6665B-9DAB-4160-83B9-E2ED793199AB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117" creationId="{D05F3EED-A885-4958-9453-69BFBCCAC760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118" creationId="{CC6AA971-1786-4AAA-A33B-4A2A2F18E289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119" creationId="{ABFAC587-6BD2-43C6-B2A1-8B5F5AC4A793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120" creationId="{CA194AD1-D0B5-49DF-917E-1CF5FA89DF37}"/>
          </ac:spMkLst>
        </pc:spChg>
        <pc:spChg chg="mod">
          <ac:chgData name="William Myers" userId="067cb0a1ce50c175" providerId="LiveId" clId="{4E58B261-E02F-4967-BAEA-6E018D6FC914}" dt="2017-11-30T01:53:41.261" v="242" actId="1076"/>
          <ac:spMkLst>
            <pc:docMk/>
            <pc:sldMk cId="1670942392" sldId="259"/>
            <ac:spMk id="121" creationId="{8286D52D-C23A-4A9F-AA63-1C4F70F50CDF}"/>
          </ac:spMkLst>
        </pc:spChg>
        <pc:grpChg chg="add mod">
          <ac:chgData name="William Myers" userId="067cb0a1ce50c175" providerId="LiveId" clId="{4E58B261-E02F-4967-BAEA-6E018D6FC914}" dt="2017-11-30T05:26:54.846" v="781" actId="1076"/>
          <ac:grpSpMkLst>
            <pc:docMk/>
            <pc:sldMk cId="1670942392" sldId="259"/>
            <ac:grpSpMk id="47" creationId="{7A2B3A4C-58CA-498D-A5C1-A62F09F6A199}"/>
          </ac:grpSpMkLst>
        </pc:grpChg>
        <pc:grpChg chg="del mod">
          <ac:chgData name="William Myers" userId="067cb0a1ce50c175" providerId="LiveId" clId="{4E58B261-E02F-4967-BAEA-6E018D6FC914}" dt="2017-11-30T05:26:43.624" v="778" actId="478"/>
          <ac:grpSpMkLst>
            <pc:docMk/>
            <pc:sldMk cId="1670942392" sldId="259"/>
            <ac:grpSpMk id="95" creationId="{BECD1331-7AA5-44F0-A9E9-60227383A829}"/>
          </ac:grpSpMkLst>
        </pc:grpChg>
        <pc:grpChg chg="mod">
          <ac:chgData name="William Myers" userId="067cb0a1ce50c175" providerId="LiveId" clId="{4E58B261-E02F-4967-BAEA-6E018D6FC914}" dt="2017-11-30T05:27:02.449" v="784" actId="1076"/>
          <ac:grpSpMkLst>
            <pc:docMk/>
            <pc:sldMk cId="1670942392" sldId="259"/>
            <ac:grpSpMk id="96" creationId="{447201FD-D43E-4903-9BCC-A7C577B68595}"/>
          </ac:grpSpMkLst>
        </pc:grpChg>
        <pc:grpChg chg="mod">
          <ac:chgData name="William Myers" userId="067cb0a1ce50c175" providerId="LiveId" clId="{4E58B261-E02F-4967-BAEA-6E018D6FC914}" dt="2017-11-30T01:53:41.261" v="242" actId="1076"/>
          <ac:grpSpMkLst>
            <pc:docMk/>
            <pc:sldMk cId="1670942392" sldId="259"/>
            <ac:grpSpMk id="100" creationId="{B887D422-79A1-495D-BCF9-34AB01EBF42C}"/>
          </ac:grpSpMkLst>
        </pc:grpChg>
        <pc:grpChg chg="mod">
          <ac:chgData name="William Myers" userId="067cb0a1ce50c175" providerId="LiveId" clId="{4E58B261-E02F-4967-BAEA-6E018D6FC914}" dt="2017-11-30T01:53:41.261" v="242" actId="1076"/>
          <ac:grpSpMkLst>
            <pc:docMk/>
            <pc:sldMk cId="1670942392" sldId="259"/>
            <ac:grpSpMk id="104" creationId="{C3B7C2D4-FE27-4B07-A867-6312023DFC62}"/>
          </ac:grpSpMkLst>
        </pc:grpChg>
        <pc:grpChg chg="mod">
          <ac:chgData name="William Myers" userId="067cb0a1ce50c175" providerId="LiveId" clId="{4E58B261-E02F-4967-BAEA-6E018D6FC914}" dt="2017-11-30T01:53:41.261" v="242" actId="1076"/>
          <ac:grpSpMkLst>
            <pc:docMk/>
            <pc:sldMk cId="1670942392" sldId="259"/>
            <ac:grpSpMk id="108" creationId="{2DBBB85E-9180-4D01-98EA-626200C42D08}"/>
          </ac:grpSpMkLst>
        </pc:grpChg>
        <pc:grpChg chg="mod">
          <ac:chgData name="William Myers" userId="067cb0a1ce50c175" providerId="LiveId" clId="{4E58B261-E02F-4967-BAEA-6E018D6FC914}" dt="2017-11-30T01:53:41.261" v="242" actId="1076"/>
          <ac:grpSpMkLst>
            <pc:docMk/>
            <pc:sldMk cId="1670942392" sldId="259"/>
            <ac:grpSpMk id="112" creationId="{C0CBDE8F-3871-4846-BEA3-56FC99DB9EE1}"/>
          </ac:grpSpMkLst>
        </pc:grpChg>
        <pc:cxnChg chg="mod">
          <ac:chgData name="William Myers" userId="067cb0a1ce50c175" providerId="LiveId" clId="{4E58B261-E02F-4967-BAEA-6E018D6FC914}" dt="2017-11-30T01:53:41.261" v="242" actId="1076"/>
          <ac:cxnSpMkLst>
            <pc:docMk/>
            <pc:sldMk cId="1670942392" sldId="259"/>
            <ac:cxnSpMk id="84" creationId="{9C0EEF74-6724-4E9D-B6F0-0291ACF11165}"/>
          </ac:cxnSpMkLst>
        </pc:cxnChg>
        <pc:cxnChg chg="mod">
          <ac:chgData name="William Myers" userId="067cb0a1ce50c175" providerId="LiveId" clId="{4E58B261-E02F-4967-BAEA-6E018D6FC914}" dt="2017-11-30T01:53:41.261" v="242" actId="1076"/>
          <ac:cxnSpMkLst>
            <pc:docMk/>
            <pc:sldMk cId="1670942392" sldId="259"/>
            <ac:cxnSpMk id="86" creationId="{1108A095-1320-4274-A064-0D3CD2C70E72}"/>
          </ac:cxnSpMkLst>
        </pc:cxnChg>
        <pc:cxnChg chg="mod">
          <ac:chgData name="William Myers" userId="067cb0a1ce50c175" providerId="LiveId" clId="{4E58B261-E02F-4967-BAEA-6E018D6FC914}" dt="2017-11-30T01:53:41.261" v="242" actId="1076"/>
          <ac:cxnSpMkLst>
            <pc:docMk/>
            <pc:sldMk cId="1670942392" sldId="259"/>
            <ac:cxnSpMk id="88" creationId="{452796E5-BEE4-4D33-ACE1-B330B1808C98}"/>
          </ac:cxnSpMkLst>
        </pc:cxnChg>
        <pc:cxnChg chg="mod">
          <ac:chgData name="William Myers" userId="067cb0a1ce50c175" providerId="LiveId" clId="{4E58B261-E02F-4967-BAEA-6E018D6FC914}" dt="2017-11-30T01:53:41.261" v="242" actId="1076"/>
          <ac:cxnSpMkLst>
            <pc:docMk/>
            <pc:sldMk cId="1670942392" sldId="259"/>
            <ac:cxnSpMk id="93" creationId="{F34B8F30-1B9B-4151-BBDC-5150DFF052A2}"/>
          </ac:cxnSpMkLst>
        </pc:cxnChg>
      </pc:sldChg>
      <pc:sldChg chg="addSp delSp modSp">
        <pc:chgData name="William Myers" userId="067cb0a1ce50c175" providerId="LiveId" clId="{4E58B261-E02F-4967-BAEA-6E018D6FC914}" dt="2017-11-30T05:44:56.406" v="816" actId="1076"/>
        <pc:sldMkLst>
          <pc:docMk/>
          <pc:sldMk cId="177606702" sldId="260"/>
        </pc:sldMkLst>
        <pc:spChg chg="mod">
          <ac:chgData name="William Myers" userId="067cb0a1ce50c175" providerId="LiveId" clId="{4E58B261-E02F-4967-BAEA-6E018D6FC914}" dt="2017-11-30T01:53:53.835" v="253" actId="20577"/>
          <ac:spMkLst>
            <pc:docMk/>
            <pc:sldMk cId="177606702" sldId="260"/>
            <ac:spMk id="2" creationId="{CF5D1E46-8652-4B38-A5C1-FA6EB1A88A1B}"/>
          </ac:spMkLst>
        </pc:spChg>
        <pc:spChg chg="add mod">
          <ac:chgData name="William Myers" userId="067cb0a1ce50c175" providerId="LiveId" clId="{4E58B261-E02F-4967-BAEA-6E018D6FC914}" dt="2017-11-30T05:44:56.406" v="816" actId="1076"/>
          <ac:spMkLst>
            <pc:docMk/>
            <pc:sldMk cId="177606702" sldId="260"/>
            <ac:spMk id="5" creationId="{DCBEABEB-4A86-4125-B1DD-4C696463C983}"/>
          </ac:spMkLst>
        </pc:spChg>
        <pc:spChg chg="mod">
          <ac:chgData name="William Myers" userId="067cb0a1ce50c175" providerId="LiveId" clId="{4E58B261-E02F-4967-BAEA-6E018D6FC914}" dt="2017-11-30T05:33:17.345" v="793" actId="404"/>
          <ac:spMkLst>
            <pc:docMk/>
            <pc:sldMk cId="177606702" sldId="260"/>
            <ac:spMk id="16" creationId="{F0177D93-5E3D-41D6-AF86-0D1DDDF1AEC7}"/>
          </ac:spMkLst>
        </pc:spChg>
        <pc:picChg chg="add del mod">
          <ac:chgData name="William Myers" userId="067cb0a1ce50c175" providerId="LiveId" clId="{4E58B261-E02F-4967-BAEA-6E018D6FC914}" dt="2017-11-30T05:44:34.170" v="799" actId="478"/>
          <ac:picMkLst>
            <pc:docMk/>
            <pc:sldMk cId="177606702" sldId="260"/>
            <ac:picMk id="3" creationId="{7DB00F0B-5057-41F1-8D39-709F02958B01}"/>
          </ac:picMkLst>
        </pc:picChg>
        <pc:picChg chg="add mod">
          <ac:chgData name="William Myers" userId="067cb0a1ce50c175" providerId="LiveId" clId="{4E58B261-E02F-4967-BAEA-6E018D6FC914}" dt="2017-11-30T05:44:41.210" v="804" actId="1076"/>
          <ac:picMkLst>
            <pc:docMk/>
            <pc:sldMk cId="177606702" sldId="260"/>
            <ac:picMk id="4" creationId="{16E1BDD7-9334-427F-A103-DDA9E2CC6561}"/>
          </ac:picMkLst>
        </pc:picChg>
        <pc:picChg chg="mod">
          <ac:chgData name="William Myers" userId="067cb0a1ce50c175" providerId="LiveId" clId="{4E58B261-E02F-4967-BAEA-6E018D6FC914}" dt="2017-11-30T05:33:06.759" v="789" actId="1076"/>
          <ac:picMkLst>
            <pc:docMk/>
            <pc:sldMk cId="177606702" sldId="260"/>
            <ac:picMk id="2050" creationId="{2509AF81-E816-4B34-B30E-D7F2B8400CBB}"/>
          </ac:picMkLst>
        </pc:picChg>
      </pc:sldChg>
      <pc:sldChg chg="addSp delSp modSp add">
        <pc:chgData name="William Myers" userId="067cb0a1ce50c175" providerId="LiveId" clId="{4E58B261-E02F-4967-BAEA-6E018D6FC914}" dt="2017-11-30T03:05:41.818" v="690" actId="1076"/>
        <pc:sldMkLst>
          <pc:docMk/>
          <pc:sldMk cId="3939763402" sldId="261"/>
        </pc:sldMkLst>
        <pc:spChg chg="mod">
          <ac:chgData name="William Myers" userId="067cb0a1ce50c175" providerId="LiveId" clId="{4E58B261-E02F-4967-BAEA-6E018D6FC914}" dt="2017-11-30T02:56:12.647" v="470" actId="20577"/>
          <ac:spMkLst>
            <pc:docMk/>
            <pc:sldMk cId="3939763402" sldId="261"/>
            <ac:spMk id="2" creationId="{51FFFCB9-52B4-4710-B22E-B1F87D311669}"/>
          </ac:spMkLst>
        </pc:spChg>
        <pc:spChg chg="del">
          <ac:chgData name="William Myers" userId="067cb0a1ce50c175" providerId="LiveId" clId="{4E58B261-E02F-4967-BAEA-6E018D6FC914}" dt="2017-11-30T02:00:52.691" v="453" actId="478"/>
          <ac:spMkLst>
            <pc:docMk/>
            <pc:sldMk cId="3939763402" sldId="261"/>
            <ac:spMk id="3" creationId="{0858B883-A332-4E3E-9877-6BAABA224036}"/>
          </ac:spMkLst>
        </pc:spChg>
        <pc:spChg chg="add mod">
          <ac:chgData name="William Myers" userId="067cb0a1ce50c175" providerId="LiveId" clId="{4E58B261-E02F-4967-BAEA-6E018D6FC914}" dt="2017-11-30T03:05:28.829" v="687" actId="1076"/>
          <ac:spMkLst>
            <pc:docMk/>
            <pc:sldMk cId="3939763402" sldId="261"/>
            <ac:spMk id="8" creationId="{42B32037-DF01-4FC8-8E8D-32EF3F34ECD7}"/>
          </ac:spMkLst>
        </pc:spChg>
        <pc:spChg chg="add mod">
          <ac:chgData name="William Myers" userId="067cb0a1ce50c175" providerId="LiveId" clId="{4E58B261-E02F-4967-BAEA-6E018D6FC914}" dt="2017-11-30T03:05:41.818" v="690" actId="1076"/>
          <ac:spMkLst>
            <pc:docMk/>
            <pc:sldMk cId="3939763402" sldId="261"/>
            <ac:spMk id="9" creationId="{4267FDA0-5E33-4AC4-9137-F42DE591A79D}"/>
          </ac:spMkLst>
        </pc:spChg>
        <pc:picChg chg="add del mod">
          <ac:chgData name="William Myers" userId="067cb0a1ce50c175" providerId="LiveId" clId="{4E58B261-E02F-4967-BAEA-6E018D6FC914}" dt="2017-11-30T02:57:44.989" v="482" actId="1076"/>
          <ac:picMkLst>
            <pc:docMk/>
            <pc:sldMk cId="3939763402" sldId="261"/>
            <ac:picMk id="4" creationId="{48D1FEA4-7286-4F90-8B22-CC926209E8BF}"/>
          </ac:picMkLst>
        </pc:picChg>
        <pc:picChg chg="add del mod">
          <ac:chgData name="William Myers" userId="067cb0a1ce50c175" providerId="LiveId" clId="{4E58B261-E02F-4967-BAEA-6E018D6FC914}" dt="2017-11-30T02:57:43.677" v="479" actId="1076"/>
          <ac:picMkLst>
            <pc:docMk/>
            <pc:sldMk cId="3939763402" sldId="261"/>
            <ac:picMk id="5" creationId="{15117A6E-C712-4A1F-AA03-42B97611E7A5}"/>
          </ac:picMkLst>
        </pc:picChg>
        <pc:picChg chg="add mod">
          <ac:chgData name="William Myers" userId="067cb0a1ce50c175" providerId="LiveId" clId="{4E58B261-E02F-4967-BAEA-6E018D6FC914}" dt="2017-11-30T03:05:33.687" v="688" actId="1076"/>
          <ac:picMkLst>
            <pc:docMk/>
            <pc:sldMk cId="3939763402" sldId="261"/>
            <ac:picMk id="6" creationId="{5DC0C577-064E-4D65-9C98-61D2EFA2F521}"/>
          </ac:picMkLst>
        </pc:picChg>
        <pc:picChg chg="add mod">
          <ac:chgData name="William Myers" userId="067cb0a1ce50c175" providerId="LiveId" clId="{4E58B261-E02F-4967-BAEA-6E018D6FC914}" dt="2017-11-30T03:05:39.972" v="689" actId="1076"/>
          <ac:picMkLst>
            <pc:docMk/>
            <pc:sldMk cId="3939763402" sldId="261"/>
            <ac:picMk id="7" creationId="{98CE2744-DA33-41F6-A432-7BC5C8C171FF}"/>
          </ac:picMkLst>
        </pc:picChg>
      </pc:sldChg>
      <pc:sldChg chg="addSp delSp modSp add">
        <pc:chgData name="William Myers" userId="067cb0a1ce50c175" providerId="LiveId" clId="{4E58B261-E02F-4967-BAEA-6E018D6FC914}" dt="2017-11-30T03:04:14.140" v="653" actId="20577"/>
        <pc:sldMkLst>
          <pc:docMk/>
          <pc:sldMk cId="2642947038" sldId="262"/>
        </pc:sldMkLst>
        <pc:spChg chg="mod">
          <ac:chgData name="William Myers" userId="067cb0a1ce50c175" providerId="LiveId" clId="{4E58B261-E02F-4967-BAEA-6E018D6FC914}" dt="2017-11-30T03:04:05.189" v="641" actId="20577"/>
          <ac:spMkLst>
            <pc:docMk/>
            <pc:sldMk cId="2642947038" sldId="262"/>
            <ac:spMk id="8" creationId="{42B32037-DF01-4FC8-8E8D-32EF3F34ECD7}"/>
          </ac:spMkLst>
        </pc:spChg>
        <pc:spChg chg="mod">
          <ac:chgData name="William Myers" userId="067cb0a1ce50c175" providerId="LiveId" clId="{4E58B261-E02F-4967-BAEA-6E018D6FC914}" dt="2017-11-30T03:04:14.140" v="653" actId="20577"/>
          <ac:spMkLst>
            <pc:docMk/>
            <pc:sldMk cId="2642947038" sldId="262"/>
            <ac:spMk id="9" creationId="{4267FDA0-5E33-4AC4-9137-F42DE591A79D}"/>
          </ac:spMkLst>
        </pc:spChg>
        <pc:picChg chg="add del mod">
          <ac:chgData name="William Myers" userId="067cb0a1ce50c175" providerId="LiveId" clId="{4E58B261-E02F-4967-BAEA-6E018D6FC914}" dt="2017-11-30T03:04:07.079" v="645" actId="478"/>
          <ac:picMkLst>
            <pc:docMk/>
            <pc:sldMk cId="2642947038" sldId="262"/>
            <ac:picMk id="3" creationId="{1DE44A7C-2B6B-4BF8-80CA-4EC12673E3A5}"/>
          </ac:picMkLst>
        </pc:picChg>
        <pc:picChg chg="add del mod">
          <ac:chgData name="William Myers" userId="067cb0a1ce50c175" providerId="LiveId" clId="{4E58B261-E02F-4967-BAEA-6E018D6FC914}" dt="2017-11-30T03:04:05.489" v="642" actId="478"/>
          <ac:picMkLst>
            <pc:docMk/>
            <pc:sldMk cId="2642947038" sldId="262"/>
            <ac:picMk id="4" creationId="{ED607E2F-A261-4CEC-ACF6-996DF1ECA252}"/>
          </ac:picMkLst>
        </pc:picChg>
        <pc:picChg chg="add del mod">
          <ac:chgData name="William Myers" userId="067cb0a1ce50c175" providerId="LiveId" clId="{4E58B261-E02F-4967-BAEA-6E018D6FC914}" dt="2017-11-30T03:04:06.716" v="644" actId="20577"/>
          <ac:picMkLst>
            <pc:docMk/>
            <pc:sldMk cId="2642947038" sldId="262"/>
            <ac:picMk id="5" creationId="{7EBE30E9-7E96-4BC7-8A84-904B7A0BE1BB}"/>
          </ac:picMkLst>
        </pc:picChg>
        <pc:picChg chg="del">
          <ac:chgData name="William Myers" userId="067cb0a1ce50c175" providerId="LiveId" clId="{4E58B261-E02F-4967-BAEA-6E018D6FC914}" dt="2017-11-30T03:01:07.445" v="571" actId="478"/>
          <ac:picMkLst>
            <pc:docMk/>
            <pc:sldMk cId="2642947038" sldId="262"/>
            <ac:picMk id="6" creationId="{5DC0C577-064E-4D65-9C98-61D2EFA2F521}"/>
          </ac:picMkLst>
        </pc:picChg>
        <pc:picChg chg="del">
          <ac:chgData name="William Myers" userId="067cb0a1ce50c175" providerId="LiveId" clId="{4E58B261-E02F-4967-BAEA-6E018D6FC914}" dt="2017-11-30T03:01:08.724" v="572" actId="478"/>
          <ac:picMkLst>
            <pc:docMk/>
            <pc:sldMk cId="2642947038" sldId="262"/>
            <ac:picMk id="7" creationId="{98CE2744-DA33-41F6-A432-7BC5C8C171FF}"/>
          </ac:picMkLst>
        </pc:picChg>
        <pc:picChg chg="add del mod">
          <ac:chgData name="William Myers" userId="067cb0a1ce50c175" providerId="LiveId" clId="{4E58B261-E02F-4967-BAEA-6E018D6FC914}" dt="2017-11-30T03:04:04.967" v="640" actId="20577"/>
          <ac:picMkLst>
            <pc:docMk/>
            <pc:sldMk cId="2642947038" sldId="262"/>
            <ac:picMk id="10" creationId="{2F3E473B-8D7F-4BA1-B01A-1C19DDD00F0C}"/>
          </ac:picMkLst>
        </pc:picChg>
      </pc:sldChg>
      <pc:sldChg chg="addSp delSp modSp add">
        <pc:chgData name="William Myers" userId="067cb0a1ce50c175" providerId="LiveId" clId="{4E58B261-E02F-4967-BAEA-6E018D6FC914}" dt="2017-11-30T03:04:54.161" v="684" actId="1076"/>
        <pc:sldMkLst>
          <pc:docMk/>
          <pc:sldMk cId="2016713247" sldId="263"/>
        </pc:sldMkLst>
        <pc:spChg chg="mod">
          <ac:chgData name="William Myers" userId="067cb0a1ce50c175" providerId="LiveId" clId="{4E58B261-E02F-4967-BAEA-6E018D6FC914}" dt="2017-11-30T03:04:21.784" v="665" actId="20577"/>
          <ac:spMkLst>
            <pc:docMk/>
            <pc:sldMk cId="2016713247" sldId="263"/>
            <ac:spMk id="8" creationId="{42B32037-DF01-4FC8-8E8D-32EF3F34ECD7}"/>
          </ac:spMkLst>
        </pc:spChg>
        <pc:spChg chg="mod">
          <ac:chgData name="William Myers" userId="067cb0a1ce50c175" providerId="LiveId" clId="{4E58B261-E02F-4967-BAEA-6E018D6FC914}" dt="2017-11-30T03:04:24.496" v="676" actId="20577"/>
          <ac:spMkLst>
            <pc:docMk/>
            <pc:sldMk cId="2016713247" sldId="263"/>
            <ac:spMk id="9" creationId="{4267FDA0-5E33-4AC4-9137-F42DE591A79D}"/>
          </ac:spMkLst>
        </pc:spChg>
        <pc:picChg chg="del">
          <ac:chgData name="William Myers" userId="067cb0a1ce50c175" providerId="LiveId" clId="{4E58B261-E02F-4967-BAEA-6E018D6FC914}" dt="2017-11-30T03:04:25.926" v="678" actId="478"/>
          <ac:picMkLst>
            <pc:docMk/>
            <pc:sldMk cId="2016713247" sldId="263"/>
            <ac:picMk id="3" creationId="{1DE44A7C-2B6B-4BF8-80CA-4EC12673E3A5}"/>
          </ac:picMkLst>
        </pc:picChg>
        <pc:picChg chg="del">
          <ac:chgData name="William Myers" userId="067cb0a1ce50c175" providerId="LiveId" clId="{4E58B261-E02F-4967-BAEA-6E018D6FC914}" dt="2017-11-30T03:04:25.557" v="677" actId="478"/>
          <ac:picMkLst>
            <pc:docMk/>
            <pc:sldMk cId="2016713247" sldId="263"/>
            <ac:picMk id="4" creationId="{ED607E2F-A261-4CEC-ACF6-996DF1ECA252}"/>
          </ac:picMkLst>
        </pc:picChg>
        <pc:picChg chg="add mod">
          <ac:chgData name="William Myers" userId="067cb0a1ce50c175" providerId="LiveId" clId="{4E58B261-E02F-4967-BAEA-6E018D6FC914}" dt="2017-11-30T03:04:42.602" v="682" actId="1076"/>
          <ac:picMkLst>
            <pc:docMk/>
            <pc:sldMk cId="2016713247" sldId="263"/>
            <ac:picMk id="5" creationId="{9021E120-56C5-4BDE-BCAD-754BE54BD8DC}"/>
          </ac:picMkLst>
        </pc:picChg>
        <pc:picChg chg="add mod">
          <ac:chgData name="William Myers" userId="067cb0a1ce50c175" providerId="LiveId" clId="{4E58B261-E02F-4967-BAEA-6E018D6FC914}" dt="2017-11-30T03:04:54.161" v="684" actId="1076"/>
          <ac:picMkLst>
            <pc:docMk/>
            <pc:sldMk cId="2016713247" sldId="263"/>
            <ac:picMk id="6" creationId="{79F89E78-8C58-4D37-9DD2-B1874F455E70}"/>
          </ac:picMkLst>
        </pc:picChg>
      </pc:sldChg>
      <pc:sldChg chg="delSp add del">
        <pc:chgData name="William Myers" userId="067cb0a1ce50c175" providerId="LiveId" clId="{4E58B261-E02F-4967-BAEA-6E018D6FC914}" dt="2017-11-30T05:33:00.899" v="788" actId="2696"/>
        <pc:sldMkLst>
          <pc:docMk/>
          <pc:sldMk cId="386644824" sldId="264"/>
        </pc:sldMkLst>
        <pc:picChg chg="del">
          <ac:chgData name="William Myers" userId="067cb0a1ce50c175" providerId="LiveId" clId="{4E58B261-E02F-4967-BAEA-6E018D6FC914}" dt="2017-11-30T05:32:54.497" v="787" actId="478"/>
          <ac:picMkLst>
            <pc:docMk/>
            <pc:sldMk cId="386644824" sldId="264"/>
            <ac:picMk id="2050" creationId="{2509AF81-E816-4B34-B30E-D7F2B8400CBB}"/>
          </ac:picMkLst>
        </pc:picChg>
      </pc:sldChg>
      <pc:sldChg chg="add del">
        <pc:chgData name="William Myers" userId="067cb0a1ce50c175" providerId="LiveId" clId="{4E58B261-E02F-4967-BAEA-6E018D6FC914}" dt="2017-11-30T03:04:35.808" v="680" actId="20577"/>
        <pc:sldMkLst>
          <pc:docMk/>
          <pc:sldMk cId="224250634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1DF5C-FA5F-4F75-A169-F56898CF29CB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EAB2F-21D4-4C9E-9B8C-EB2FFFB73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2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14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8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69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10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6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066B-09F2-45DA-9331-8904BAA58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Subsurface Scattering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847ED-F618-494D-8DAB-6BD8E5A70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Myers</a:t>
            </a:r>
          </a:p>
        </p:txBody>
      </p:sp>
    </p:spTree>
    <p:extLst>
      <p:ext uri="{BB962C8B-B14F-4D97-AF65-F5344CB8AC3E}">
        <p14:creationId xmlns:p14="http://schemas.microsoft.com/office/powerpoint/2010/main" val="7471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4F1E-C0DD-43F7-A76F-285A8994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4F03-C6E9-4FD2-A299-185AF252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530" y="1718829"/>
            <a:ext cx="4814294" cy="4292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Subsurface Scattering</a:t>
            </a:r>
          </a:p>
          <a:p>
            <a:pPr lvl="1"/>
            <a:r>
              <a:rPr lang="en-US" dirty="0"/>
              <a:t>Incoming light is reflected under the surface</a:t>
            </a:r>
          </a:p>
          <a:p>
            <a:pPr lvl="1"/>
            <a:r>
              <a:rPr lang="en-US" dirty="0"/>
              <a:t>Result: Color on a small area of a surface is, in part, a blend of surrounding colors</a:t>
            </a:r>
          </a:p>
          <a:p>
            <a:r>
              <a:rPr lang="en-US" dirty="0"/>
              <a:t>Translucent Lighting</a:t>
            </a:r>
          </a:p>
          <a:p>
            <a:pPr lvl="1"/>
            <a:r>
              <a:rPr lang="en-US" dirty="0"/>
              <a:t>Many organic materials (skin, for example) are not opaque</a:t>
            </a:r>
          </a:p>
          <a:p>
            <a:pPr lvl="1"/>
            <a:r>
              <a:rPr lang="en-US" dirty="0"/>
              <a:t>If the material is thin enough, light can be seen from behind</a:t>
            </a:r>
          </a:p>
          <a:p>
            <a:pPr lvl="1"/>
            <a:r>
              <a:rPr lang="en-US" dirty="0"/>
              <a:t>When rendering human skin, this light appears a red-orange because of blood and tissue</a:t>
            </a:r>
          </a:p>
        </p:txBody>
      </p:sp>
      <p:pic>
        <p:nvPicPr>
          <p:cNvPr id="1026" name="Picture 2" descr="14fig04.jpg">
            <a:extLst>
              <a:ext uri="{FF2B5EF4-FFF2-40B4-BE49-F238E27FC236}">
                <a16:creationId xmlns:a16="http://schemas.microsoft.com/office/drawing/2014/main" id="{AC3F6DFC-A969-4E36-B5E6-E861BC26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79" y="1193910"/>
            <a:ext cx="4073290" cy="249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FB4493-7A61-4BD5-9CB8-97157528E8C5}"/>
              </a:ext>
            </a:extLst>
          </p:cNvPr>
          <p:cNvSpPr/>
          <p:nvPr/>
        </p:nvSpPr>
        <p:spPr>
          <a:xfrm>
            <a:off x="2446599" y="6357863"/>
            <a:ext cx="299303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Figure 1</a:t>
            </a:r>
          </a:p>
          <a:p>
            <a:r>
              <a:rPr lang="en-US" sz="800" dirty="0"/>
              <a:t>https://developer.nvidia.com/gpugems/GPUGems3/gpugems3_ch14.html</a:t>
            </a:r>
          </a:p>
        </p:txBody>
      </p:sp>
      <p:pic>
        <p:nvPicPr>
          <p:cNvPr id="4" name="Picture 2" descr="https://upload.wikimedia.org/wikipedia/commons/thumb/5/50/Skin_Subsurface_Scattering.jpg/220px-Skin_Subsurface_Scattering.jpg">
            <a:extLst>
              <a:ext uri="{FF2B5EF4-FFF2-40B4-BE49-F238E27FC236}">
                <a16:creationId xmlns:a16="http://schemas.microsoft.com/office/drawing/2014/main" id="{338217AD-C37E-416B-A24F-3F665BC7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855" y="3959115"/>
            <a:ext cx="2095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F43B58-4BC2-45DF-B4E9-460E7EA259CC}"/>
              </a:ext>
            </a:extLst>
          </p:cNvPr>
          <p:cNvSpPr/>
          <p:nvPr/>
        </p:nvSpPr>
        <p:spPr>
          <a:xfrm>
            <a:off x="7320949" y="3647006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Figure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33973-D78A-41DB-AA34-786AF6FB4E2F}"/>
              </a:ext>
            </a:extLst>
          </p:cNvPr>
          <p:cNvSpPr/>
          <p:nvPr/>
        </p:nvSpPr>
        <p:spPr>
          <a:xfrm>
            <a:off x="8345804" y="5664090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Figure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C3738-525B-49B4-A56B-489690E63CCB}"/>
              </a:ext>
            </a:extLst>
          </p:cNvPr>
          <p:cNvSpPr/>
          <p:nvPr/>
        </p:nvSpPr>
        <p:spPr>
          <a:xfrm>
            <a:off x="5944999" y="6357863"/>
            <a:ext cx="448172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Figure 2</a:t>
            </a:r>
          </a:p>
          <a:p>
            <a:r>
              <a:rPr lang="en-US" sz="800" dirty="0"/>
              <a:t>https://upload.wikimedia.org/wikipedia/commons/thumb/5/50/Skin_Subsurface_Scattering.jpg/220px-Skin_Subsurface_Scattering.jpg</a:t>
            </a:r>
          </a:p>
        </p:txBody>
      </p:sp>
    </p:spTree>
    <p:extLst>
      <p:ext uri="{BB962C8B-B14F-4D97-AF65-F5344CB8AC3E}">
        <p14:creationId xmlns:p14="http://schemas.microsoft.com/office/powerpoint/2010/main" val="19547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5330-D310-424D-A396-39D95BD0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Subsurface Scattering Method:</a:t>
            </a:r>
            <a:br>
              <a:rPr lang="en-US" dirty="0"/>
            </a:br>
            <a:r>
              <a:rPr lang="en-US" dirty="0"/>
              <a:t>Blur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C170DE-A7A9-4E0F-A906-2F10AA70ED6F}"/>
              </a:ext>
            </a:extLst>
          </p:cNvPr>
          <p:cNvSpPr/>
          <p:nvPr/>
        </p:nvSpPr>
        <p:spPr>
          <a:xfrm>
            <a:off x="5798929" y="3228424"/>
            <a:ext cx="1147815" cy="11478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6DE185-D560-4DB8-BE57-62A32134A8C7}"/>
              </a:ext>
            </a:extLst>
          </p:cNvPr>
          <p:cNvSpPr txBox="1"/>
          <p:nvPr/>
        </p:nvSpPr>
        <p:spPr>
          <a:xfrm>
            <a:off x="5420069" y="437973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[0.382, 0.5, 0.5]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3AC960-1BCE-4912-ABA8-C925C91EABAC}"/>
              </a:ext>
            </a:extLst>
          </p:cNvPr>
          <p:cNvSpPr txBox="1"/>
          <p:nvPr/>
        </p:nvSpPr>
        <p:spPr>
          <a:xfrm>
            <a:off x="4042607" y="4799879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[0.242, 0.25, 0.25]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C26821-8BB3-4CE0-9963-0FD7A1936062}"/>
              </a:ext>
            </a:extLst>
          </p:cNvPr>
          <p:cNvSpPr txBox="1"/>
          <p:nvPr/>
        </p:nvSpPr>
        <p:spPr>
          <a:xfrm>
            <a:off x="3116480" y="437623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[0.061, 0.0, 0.0]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0A6A27-03F8-437C-8772-4F792DE0D314}"/>
              </a:ext>
            </a:extLst>
          </p:cNvPr>
          <p:cNvSpPr txBox="1"/>
          <p:nvPr/>
        </p:nvSpPr>
        <p:spPr>
          <a:xfrm>
            <a:off x="1958293" y="479987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[0.006, 0.0, 0.0]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6AF90A5-5C34-4F4F-81D7-ACD0CDCB18F2}"/>
              </a:ext>
            </a:extLst>
          </p:cNvPr>
          <p:cNvSpPr/>
          <p:nvPr/>
        </p:nvSpPr>
        <p:spPr>
          <a:xfrm>
            <a:off x="7325604" y="3475096"/>
            <a:ext cx="675507" cy="6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641F2EB-4A7F-4A52-A016-26A8F74FBFE3}"/>
              </a:ext>
            </a:extLst>
          </p:cNvPr>
          <p:cNvSpPr/>
          <p:nvPr/>
        </p:nvSpPr>
        <p:spPr>
          <a:xfrm>
            <a:off x="8379971" y="3475096"/>
            <a:ext cx="675507" cy="6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605073B-9598-436A-AA61-D873F9ACF661}"/>
              </a:ext>
            </a:extLst>
          </p:cNvPr>
          <p:cNvSpPr/>
          <p:nvPr/>
        </p:nvSpPr>
        <p:spPr>
          <a:xfrm>
            <a:off x="9434338" y="3464578"/>
            <a:ext cx="675507" cy="6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AB0ADE2-75A2-405E-98BA-DD947380A3CC}"/>
              </a:ext>
            </a:extLst>
          </p:cNvPr>
          <p:cNvSpPr/>
          <p:nvPr/>
        </p:nvSpPr>
        <p:spPr>
          <a:xfrm>
            <a:off x="2635828" y="3468750"/>
            <a:ext cx="675507" cy="6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C63AA7-FE12-421F-A1F5-83FDF991E074}"/>
              </a:ext>
            </a:extLst>
          </p:cNvPr>
          <p:cNvSpPr/>
          <p:nvPr/>
        </p:nvSpPr>
        <p:spPr>
          <a:xfrm>
            <a:off x="3690195" y="3468750"/>
            <a:ext cx="675507" cy="6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263CF6E-EDDE-41F4-BCF3-1D9138798ABC}"/>
              </a:ext>
            </a:extLst>
          </p:cNvPr>
          <p:cNvSpPr/>
          <p:nvPr/>
        </p:nvSpPr>
        <p:spPr>
          <a:xfrm>
            <a:off x="4744562" y="3458232"/>
            <a:ext cx="675507" cy="6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0EEF74-6724-4E9D-B6F0-0291ACF11165}"/>
              </a:ext>
            </a:extLst>
          </p:cNvPr>
          <p:cNvCxnSpPr>
            <a:cxnSpLocks/>
            <a:stCxn id="62" idx="0"/>
            <a:endCxn id="81" idx="2"/>
          </p:cNvCxnSpPr>
          <p:nvPr/>
        </p:nvCxnSpPr>
        <p:spPr>
          <a:xfrm flipV="1">
            <a:off x="4027948" y="4144257"/>
            <a:ext cx="1" cy="231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08A095-1320-4274-A064-0D3CD2C70E72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2869761" y="4198565"/>
            <a:ext cx="98275" cy="60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52796E5-BEE4-4D33-ACE1-B330B1808C98}"/>
              </a:ext>
            </a:extLst>
          </p:cNvPr>
          <p:cNvCxnSpPr>
            <a:cxnSpLocks/>
          </p:cNvCxnSpPr>
          <p:nvPr/>
        </p:nvCxnSpPr>
        <p:spPr>
          <a:xfrm flipV="1">
            <a:off x="5098700" y="4144257"/>
            <a:ext cx="6394" cy="655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47201FD-D43E-4903-9BCC-A7C577B68595}"/>
              </a:ext>
            </a:extLst>
          </p:cNvPr>
          <p:cNvGrpSpPr/>
          <p:nvPr/>
        </p:nvGrpSpPr>
        <p:grpSpPr>
          <a:xfrm>
            <a:off x="3335541" y="2968618"/>
            <a:ext cx="386330" cy="878897"/>
            <a:chOff x="3034498" y="2550103"/>
            <a:chExt cx="386330" cy="878897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5D9A0B3-B0AE-4C88-9BB9-461DBE92865F}"/>
                </a:ext>
              </a:extLst>
            </p:cNvPr>
            <p:cNvCxnSpPr>
              <a:cxnSpLocks/>
            </p:cNvCxnSpPr>
            <p:nvPr/>
          </p:nvCxnSpPr>
          <p:spPr>
            <a:xfrm>
              <a:off x="3034498" y="2550103"/>
              <a:ext cx="378860" cy="10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01AFC73-60BA-4596-A20B-6F6C5D9383AC}"/>
                </a:ext>
              </a:extLst>
            </p:cNvPr>
            <p:cNvCxnSpPr/>
            <p:nvPr/>
          </p:nvCxnSpPr>
          <p:spPr>
            <a:xfrm>
              <a:off x="303449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E01DD6-6787-4248-B5C6-8AC217ED2C1C}"/>
                </a:ext>
              </a:extLst>
            </p:cNvPr>
            <p:cNvCxnSpPr/>
            <p:nvPr/>
          </p:nvCxnSpPr>
          <p:spPr>
            <a:xfrm>
              <a:off x="342082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87D422-79A1-495D-BCF9-34AB01EBF42C}"/>
              </a:ext>
            </a:extLst>
          </p:cNvPr>
          <p:cNvGrpSpPr/>
          <p:nvPr/>
        </p:nvGrpSpPr>
        <p:grpSpPr>
          <a:xfrm>
            <a:off x="5409846" y="2927607"/>
            <a:ext cx="386330" cy="878897"/>
            <a:chOff x="3034498" y="2550103"/>
            <a:chExt cx="386330" cy="878897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0D85158-B2C6-4EE6-8F07-6BADE1460B57}"/>
                </a:ext>
              </a:extLst>
            </p:cNvPr>
            <p:cNvCxnSpPr>
              <a:cxnSpLocks/>
            </p:cNvCxnSpPr>
            <p:nvPr/>
          </p:nvCxnSpPr>
          <p:spPr>
            <a:xfrm>
              <a:off x="3034498" y="2550103"/>
              <a:ext cx="378860" cy="10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BC7790E-0355-4AA3-B101-367E406E6817}"/>
                </a:ext>
              </a:extLst>
            </p:cNvPr>
            <p:cNvCxnSpPr/>
            <p:nvPr/>
          </p:nvCxnSpPr>
          <p:spPr>
            <a:xfrm>
              <a:off x="303449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5217E64-5533-4C7E-8F22-E90CE85BFA2A}"/>
                </a:ext>
              </a:extLst>
            </p:cNvPr>
            <p:cNvCxnSpPr/>
            <p:nvPr/>
          </p:nvCxnSpPr>
          <p:spPr>
            <a:xfrm>
              <a:off x="342082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3B7C2D4-FE27-4B07-A867-6312023DFC62}"/>
              </a:ext>
            </a:extLst>
          </p:cNvPr>
          <p:cNvGrpSpPr/>
          <p:nvPr/>
        </p:nvGrpSpPr>
        <p:grpSpPr>
          <a:xfrm>
            <a:off x="6946744" y="2927607"/>
            <a:ext cx="386330" cy="878897"/>
            <a:chOff x="3034498" y="2550103"/>
            <a:chExt cx="386330" cy="878897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035F6D8-D5A4-4DA5-8E94-60B778E26C62}"/>
                </a:ext>
              </a:extLst>
            </p:cNvPr>
            <p:cNvCxnSpPr>
              <a:cxnSpLocks/>
            </p:cNvCxnSpPr>
            <p:nvPr/>
          </p:nvCxnSpPr>
          <p:spPr>
            <a:xfrm>
              <a:off x="3034498" y="2550103"/>
              <a:ext cx="378860" cy="10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6A21BD5-8963-4DB5-87FF-95E0E7AD9D96}"/>
                </a:ext>
              </a:extLst>
            </p:cNvPr>
            <p:cNvCxnSpPr/>
            <p:nvPr/>
          </p:nvCxnSpPr>
          <p:spPr>
            <a:xfrm>
              <a:off x="303449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FA32E3-E495-4D0A-A17C-901E842CA072}"/>
                </a:ext>
              </a:extLst>
            </p:cNvPr>
            <p:cNvCxnSpPr/>
            <p:nvPr/>
          </p:nvCxnSpPr>
          <p:spPr>
            <a:xfrm>
              <a:off x="342082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DBBB85E-9180-4D01-98EA-626200C42D08}"/>
              </a:ext>
            </a:extLst>
          </p:cNvPr>
          <p:cNvGrpSpPr/>
          <p:nvPr/>
        </p:nvGrpSpPr>
        <p:grpSpPr>
          <a:xfrm>
            <a:off x="7989905" y="2927607"/>
            <a:ext cx="386330" cy="878897"/>
            <a:chOff x="3034498" y="2550103"/>
            <a:chExt cx="386330" cy="878897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9866077-ACBC-428D-84A1-ECA6B81B1B29}"/>
                </a:ext>
              </a:extLst>
            </p:cNvPr>
            <p:cNvCxnSpPr>
              <a:cxnSpLocks/>
            </p:cNvCxnSpPr>
            <p:nvPr/>
          </p:nvCxnSpPr>
          <p:spPr>
            <a:xfrm>
              <a:off x="3034498" y="2550103"/>
              <a:ext cx="378860" cy="10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2A272BF-13E1-4BB9-85B4-D5029455B66C}"/>
                </a:ext>
              </a:extLst>
            </p:cNvPr>
            <p:cNvCxnSpPr/>
            <p:nvPr/>
          </p:nvCxnSpPr>
          <p:spPr>
            <a:xfrm>
              <a:off x="303449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C517B0F-2A1B-4D64-A8DE-FCCF50B483EA}"/>
                </a:ext>
              </a:extLst>
            </p:cNvPr>
            <p:cNvCxnSpPr/>
            <p:nvPr/>
          </p:nvCxnSpPr>
          <p:spPr>
            <a:xfrm>
              <a:off x="342082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0CBDE8F-3871-4846-BEA3-56FC99DB9EE1}"/>
              </a:ext>
            </a:extLst>
          </p:cNvPr>
          <p:cNvGrpSpPr/>
          <p:nvPr/>
        </p:nvGrpSpPr>
        <p:grpSpPr>
          <a:xfrm>
            <a:off x="9045255" y="2927607"/>
            <a:ext cx="386330" cy="878897"/>
            <a:chOff x="3034498" y="2550103"/>
            <a:chExt cx="386330" cy="8788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9E66B08-3DFF-4D2D-B936-ED9976FADAB9}"/>
                </a:ext>
              </a:extLst>
            </p:cNvPr>
            <p:cNvCxnSpPr>
              <a:cxnSpLocks/>
            </p:cNvCxnSpPr>
            <p:nvPr/>
          </p:nvCxnSpPr>
          <p:spPr>
            <a:xfrm>
              <a:off x="3034498" y="2550103"/>
              <a:ext cx="378860" cy="10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B9B4A43-A62A-4A6E-AD2D-578E3A5521F4}"/>
                </a:ext>
              </a:extLst>
            </p:cNvPr>
            <p:cNvCxnSpPr/>
            <p:nvPr/>
          </p:nvCxnSpPr>
          <p:spPr>
            <a:xfrm>
              <a:off x="303449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E9F15E-16A8-4128-8C5F-5A4D14AF81EE}"/>
                </a:ext>
              </a:extLst>
            </p:cNvPr>
            <p:cNvCxnSpPr/>
            <p:nvPr/>
          </p:nvCxnSpPr>
          <p:spPr>
            <a:xfrm>
              <a:off x="342082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85F6665B-9DAB-4160-83B9-E2ED793199AB}"/>
              </a:ext>
            </a:extLst>
          </p:cNvPr>
          <p:cNvSpPr txBox="1"/>
          <p:nvPr/>
        </p:nvSpPr>
        <p:spPr>
          <a:xfrm>
            <a:off x="6813810" y="256879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05F3EED-A885-4958-9453-69BFBCCAC760}"/>
              </a:ext>
            </a:extLst>
          </p:cNvPr>
          <p:cNvSpPr txBox="1"/>
          <p:nvPr/>
        </p:nvSpPr>
        <p:spPr>
          <a:xfrm>
            <a:off x="7838700" y="259402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6AA971-1786-4AAA-A33B-4A2A2F18E289}"/>
              </a:ext>
            </a:extLst>
          </p:cNvPr>
          <p:cNvSpPr txBox="1"/>
          <p:nvPr/>
        </p:nvSpPr>
        <p:spPr>
          <a:xfrm>
            <a:off x="8894264" y="257006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BFAC587-6BD2-43C6-B2A1-8B5F5AC4A793}"/>
              </a:ext>
            </a:extLst>
          </p:cNvPr>
          <p:cNvSpPr txBox="1"/>
          <p:nvPr/>
        </p:nvSpPr>
        <p:spPr>
          <a:xfrm>
            <a:off x="5296746" y="259529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194AD1-D0B5-49DF-917E-1CF5FA89DF37}"/>
              </a:ext>
            </a:extLst>
          </p:cNvPr>
          <p:cNvSpPr txBox="1"/>
          <p:nvPr/>
        </p:nvSpPr>
        <p:spPr>
          <a:xfrm>
            <a:off x="4233428" y="25940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286D52D-C23A-4A9F-AA63-1C4F70F50CDF}"/>
              </a:ext>
            </a:extLst>
          </p:cNvPr>
          <p:cNvSpPr txBox="1"/>
          <p:nvPr/>
        </p:nvSpPr>
        <p:spPr>
          <a:xfrm>
            <a:off x="3174381" y="258694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px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2B3A4C-58CA-498D-A5C1-A62F09F6A199}"/>
              </a:ext>
            </a:extLst>
          </p:cNvPr>
          <p:cNvGrpSpPr/>
          <p:nvPr/>
        </p:nvGrpSpPr>
        <p:grpSpPr>
          <a:xfrm>
            <a:off x="4370685" y="2963359"/>
            <a:ext cx="386330" cy="878897"/>
            <a:chOff x="3034498" y="2550103"/>
            <a:chExt cx="386330" cy="87889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5435AB-5B4D-4C0D-8D15-5652C0CE79E8}"/>
                </a:ext>
              </a:extLst>
            </p:cNvPr>
            <p:cNvCxnSpPr>
              <a:cxnSpLocks/>
            </p:cNvCxnSpPr>
            <p:nvPr/>
          </p:nvCxnSpPr>
          <p:spPr>
            <a:xfrm>
              <a:off x="3034498" y="2550103"/>
              <a:ext cx="378860" cy="10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F3D5E8-C09E-4A69-ABAF-A354E945C2C0}"/>
                </a:ext>
              </a:extLst>
            </p:cNvPr>
            <p:cNvCxnSpPr/>
            <p:nvPr/>
          </p:nvCxnSpPr>
          <p:spPr>
            <a:xfrm>
              <a:off x="303449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FA4B77-8A4F-43A7-B119-BC4B66703E6A}"/>
                </a:ext>
              </a:extLst>
            </p:cNvPr>
            <p:cNvCxnSpPr/>
            <p:nvPr/>
          </p:nvCxnSpPr>
          <p:spPr>
            <a:xfrm>
              <a:off x="3420828" y="2560622"/>
              <a:ext cx="0" cy="8683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94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1E46-8652-4B38-A5C1-FA6EB1A8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Translucent Light Simulation</a:t>
            </a:r>
          </a:p>
        </p:txBody>
      </p:sp>
      <p:pic>
        <p:nvPicPr>
          <p:cNvPr id="2050" name="Picture 2" descr="http://developer.download.nvidia.com/books/HTML/gpugems/elementLinks/fig16-03.jpg">
            <a:extLst>
              <a:ext uri="{FF2B5EF4-FFF2-40B4-BE49-F238E27FC236}">
                <a16:creationId xmlns:a16="http://schemas.microsoft.com/office/drawing/2014/main" id="{2509AF81-E816-4B34-B30E-D7F2B840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16" y="1557623"/>
            <a:ext cx="6343651" cy="37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77D93-5E3D-41D6-AF86-0D1DDDF1AEC7}"/>
              </a:ext>
            </a:extLst>
          </p:cNvPr>
          <p:cNvSpPr txBox="1"/>
          <p:nvPr/>
        </p:nvSpPr>
        <p:spPr>
          <a:xfrm>
            <a:off x="1097386" y="5300377"/>
            <a:ext cx="6091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</a:t>
            </a:r>
          </a:p>
          <a:p>
            <a:r>
              <a:rPr lang="en-US" sz="1100" dirty="0"/>
              <a:t>http://developer.download.nvidia.com/books/HTML/gpugems/gpugems_ch16.html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1BDD7-9334-427F-A103-DDA9E2CC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71" y="1993256"/>
            <a:ext cx="3741303" cy="2959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EABEB-4A86-4125-B1DD-4C696463C983}"/>
                  </a:ext>
                </a:extLst>
              </p:cNvPr>
              <p:cNvSpPr txBox="1"/>
              <p:nvPr/>
            </p:nvSpPr>
            <p:spPr>
              <a:xfrm>
                <a:off x="9074173" y="5041257"/>
                <a:ext cx="621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EABEB-4A86-4125-B1DD-4C696463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173" y="5041257"/>
                <a:ext cx="621132" cy="276999"/>
              </a:xfrm>
              <a:prstGeom prst="rect">
                <a:avLst/>
              </a:prstGeom>
              <a:blipFill>
                <a:blip r:embed="rId4"/>
                <a:stretch>
                  <a:fillRect l="-3960" r="-297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0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618D-C2EA-4FB6-940C-B9392FE5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A1FE-2E36-498B-B214-8E6E5663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Depth Map</a:t>
            </a:r>
          </a:p>
          <a:p>
            <a:r>
              <a:rPr lang="en-US" dirty="0"/>
              <a:t>Create Unwrapped Texture</a:t>
            </a:r>
          </a:p>
          <a:p>
            <a:pPr lvl="1"/>
            <a:r>
              <a:rPr lang="en-US" dirty="0"/>
              <a:t>Perform diffuse lighting</a:t>
            </a:r>
          </a:p>
          <a:p>
            <a:pPr lvl="1"/>
            <a:r>
              <a:rPr lang="en-US" dirty="0"/>
              <a:t>Use depth map to add translucent light</a:t>
            </a:r>
          </a:p>
          <a:p>
            <a:r>
              <a:rPr lang="en-US" dirty="0"/>
              <a:t>Blur unwrapped texture to simulate subsurface scattering</a:t>
            </a:r>
          </a:p>
          <a:p>
            <a:r>
              <a:rPr lang="en-US" dirty="0"/>
              <a:t>Draw scene</a:t>
            </a:r>
          </a:p>
          <a:p>
            <a:pPr lvl="1"/>
            <a:r>
              <a:rPr lang="en-US" dirty="0"/>
              <a:t>Use depth map to compute shadows</a:t>
            </a:r>
          </a:p>
          <a:p>
            <a:pPr lvl="1"/>
            <a:r>
              <a:rPr lang="en-US" dirty="0"/>
              <a:t>Compute specular lighting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FCB9-52B4-4710-B22E-B1F87D31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Samples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0C577-064E-4D65-9C98-61D2EFA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41" y="2400060"/>
            <a:ext cx="3648075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E2744-DA33-41F6-A432-7BC5C8C1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9110"/>
            <a:ext cx="3457575" cy="3057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32037-DF01-4FC8-8E8D-32EF3F34ECD7}"/>
              </a:ext>
            </a:extLst>
          </p:cNvPr>
          <p:cNvSpPr txBox="1"/>
          <p:nvPr/>
        </p:nvSpPr>
        <p:spPr>
          <a:xfrm>
            <a:off x="2927758" y="196786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FDA0-5E33-4AC4-9137-F42DE591A79D}"/>
              </a:ext>
            </a:extLst>
          </p:cNvPr>
          <p:cNvSpPr txBox="1"/>
          <p:nvPr/>
        </p:nvSpPr>
        <p:spPr>
          <a:xfrm>
            <a:off x="7261972" y="195603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Blur</a:t>
            </a:r>
          </a:p>
        </p:txBody>
      </p:sp>
    </p:spTree>
    <p:extLst>
      <p:ext uri="{BB962C8B-B14F-4D97-AF65-F5344CB8AC3E}">
        <p14:creationId xmlns:p14="http://schemas.microsoft.com/office/powerpoint/2010/main" val="393976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FCB9-52B4-4710-B22E-B1F87D31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32037-DF01-4FC8-8E8D-32EF3F34ECD7}"/>
              </a:ext>
            </a:extLst>
          </p:cNvPr>
          <p:cNvSpPr txBox="1"/>
          <p:nvPr/>
        </p:nvSpPr>
        <p:spPr>
          <a:xfrm>
            <a:off x="1744910" y="188892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Specular Lighting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FDA0-5E33-4AC4-9137-F42DE591A79D}"/>
              </a:ext>
            </a:extLst>
          </p:cNvPr>
          <p:cNvSpPr txBox="1"/>
          <p:nvPr/>
        </p:nvSpPr>
        <p:spPr>
          <a:xfrm>
            <a:off x="6809907" y="1888921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Specular Lighting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44A7C-2B6B-4BF8-80CA-4EC12673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20" y="2318769"/>
            <a:ext cx="39814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607E2F-A261-4CEC-ACF6-996DF1EC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74" y="2318769"/>
            <a:ext cx="4076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4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FCB9-52B4-4710-B22E-B1F87D31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32037-DF01-4FC8-8E8D-32EF3F34ECD7}"/>
              </a:ext>
            </a:extLst>
          </p:cNvPr>
          <p:cNvSpPr txBox="1"/>
          <p:nvPr/>
        </p:nvSpPr>
        <p:spPr>
          <a:xfrm>
            <a:off x="1744910" y="1888921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Translucent Lighting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FDA0-5E33-4AC4-9137-F42DE591A79D}"/>
              </a:ext>
            </a:extLst>
          </p:cNvPr>
          <p:cNvSpPr txBox="1"/>
          <p:nvPr/>
        </p:nvSpPr>
        <p:spPr>
          <a:xfrm>
            <a:off x="6809907" y="1888921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Translucent Lighting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1E120-56C5-4BDE-BCAD-754BE54B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0" y="2438880"/>
            <a:ext cx="3162300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89E78-8C58-4D37-9DD2-B1874F45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665" y="2364515"/>
            <a:ext cx="3162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132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168</TotalTime>
  <Words>263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Wisp</vt:lpstr>
      <vt:lpstr>Subsurface Scattering</vt:lpstr>
      <vt:lpstr>Background</vt:lpstr>
      <vt:lpstr>Subsurface Scattering Method: Blur</vt:lpstr>
      <vt:lpstr>Translucent Light Simulation</vt:lpstr>
      <vt:lpstr>Render Process</vt:lpstr>
      <vt:lpstr>Rendering Samples</vt:lpstr>
      <vt:lpstr>Rendering Samples</vt:lpstr>
      <vt:lpstr>Rendering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Subsurface Scattering and Translucent Light</dc:title>
  <dc:creator>William Myers</dc:creator>
  <cp:lastModifiedBy>William Myers</cp:lastModifiedBy>
  <cp:revision>6</cp:revision>
  <dcterms:created xsi:type="dcterms:W3CDTF">2017-11-29T16:28:14Z</dcterms:created>
  <dcterms:modified xsi:type="dcterms:W3CDTF">2017-11-30T05:51:23Z</dcterms:modified>
</cp:coreProperties>
</file>