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4"/>
  </p:notesMasterIdLst>
  <p:handoutMasterIdLst>
    <p:handoutMasterId r:id="rId15"/>
  </p:handoutMasterIdLst>
  <p:sldIdLst>
    <p:sldId id="257" r:id="rId5"/>
    <p:sldId id="389" r:id="rId6"/>
    <p:sldId id="384" r:id="rId7"/>
    <p:sldId id="317" r:id="rId8"/>
    <p:sldId id="278" r:id="rId9"/>
    <p:sldId id="279" r:id="rId10"/>
    <p:sldId id="268" r:id="rId11"/>
    <p:sldId id="272" r:id="rId12"/>
    <p:sldId id="39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0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C0559-D619-4E56-BF6F-3712370C21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41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youtube.com/watch?v=tLT_PGFphtc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/>
          </a:bodyPr>
          <a:lstStyle/>
          <a:p>
            <a:r>
              <a:rPr lang="en-US" dirty="0">
                <a:latin typeface="+mn-lt"/>
              </a:rPr>
              <a:t>Welcome to Healthify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/>
              <a:t>Group 40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r>
              <a:rPr lang="en-US" dirty="0">
                <a:latin typeface="+mn-lt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03111"/>
            <a:ext cx="4306363" cy="341551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sustainable goal we are targeting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Our target users and who it helps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Value Proposition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Key revenue Streams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https://www.youtube.com/watch?v=tLT_PGFphtc</a:t>
            </a:r>
            <a:r>
              <a:rPr lang="en-US" dirty="0"/>
              <a:t> – web-app presentation</a:t>
            </a:r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Friday, March 18, 2022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Group 40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/>
          <a:lstStyle/>
          <a:p>
            <a:r>
              <a:rPr lang="en-US" dirty="0">
                <a:latin typeface="+mn-lt"/>
              </a:rPr>
              <a:t>What is Healthify</a:t>
            </a:r>
          </a:p>
        </p:txBody>
      </p:sp>
      <p:pic>
        <p:nvPicPr>
          <p:cNvPr id="18" name="Picture Placeholder 17" descr="A group of people sitting at a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-13996"/>
            <a:ext cx="3054096" cy="3776472"/>
          </a:xfrm>
        </p:spPr>
      </p:pic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Picture Placeholder 24" descr="Digital Graph Screen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3" name="Picture Placeholder 22" descr="A person drawing on a white board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108192" y="0"/>
            <a:ext cx="3054096" cy="3776472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563" y="4508500"/>
            <a:ext cx="6221412" cy="1563688"/>
          </a:xfrm>
          <a:noFill/>
        </p:spPr>
        <p:txBody>
          <a:bodyPr>
            <a:normAutofit fontScale="92500" lnSpcReduction="20000"/>
          </a:bodyPr>
          <a:lstStyle/>
          <a:p>
            <a:r>
              <a:rPr lang="en-US" dirty="0"/>
              <a:t>A Health oriented Web-app that provides users with key health tips </a:t>
            </a:r>
          </a:p>
          <a:p>
            <a:r>
              <a:rPr lang="en-US" dirty="0"/>
              <a:t>Allows users to interact with doctors  </a:t>
            </a:r>
          </a:p>
          <a:p>
            <a:r>
              <a:rPr lang="en-US" dirty="0"/>
              <a:t>Provides valuable information on how to live healthy</a:t>
            </a: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6"/>
            <a:ext cx="5437187" cy="2083886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+mn-lt"/>
              </a:rPr>
              <a:t>User Segments</a:t>
            </a:r>
            <a:br>
              <a:rPr lang="en-US" dirty="0">
                <a:latin typeface="+mn-lt"/>
              </a:rPr>
            </a:br>
            <a:br>
              <a:rPr lang="en-US" sz="4400" dirty="0">
                <a:latin typeface="+mn-lt"/>
              </a:rPr>
            </a:br>
            <a:endParaRPr lang="en-US" sz="6400" kern="12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87BD10B-B13D-4B06-A0DE-85FE69A3AD24}"/>
              </a:ext>
            </a:extLst>
          </p:cNvPr>
          <p:cNvSpPr txBox="1">
            <a:spLocks/>
          </p:cNvSpPr>
          <p:nvPr/>
        </p:nvSpPr>
        <p:spPr>
          <a:xfrm>
            <a:off x="441541" y="1953665"/>
            <a:ext cx="6756213" cy="45535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age limit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Available to everyone that has access to the internet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Any geographic or demographic background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app targets users with any positive personalities, interests, values, attitudes and lifestyles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>
                <a:latin typeface="+mn-lt"/>
              </a:rPr>
              <a:t>What Sustainable Development Goal are we targeting ? 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37A2D-30B2-456E-9373-3B61BEA64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269397"/>
            <a:ext cx="7310535" cy="2306969"/>
          </a:xfrm>
        </p:spPr>
        <p:txBody>
          <a:bodyPr/>
          <a:lstStyle/>
          <a:p>
            <a:r>
              <a:rPr lang="en-GB" dirty="0"/>
              <a:t>Our Health app is designed to promote healthy living techniques and well-being across all ages</a:t>
            </a:r>
          </a:p>
          <a:p>
            <a:r>
              <a:rPr lang="en-GB" dirty="0"/>
              <a:t>Who is our target audience? </a:t>
            </a:r>
          </a:p>
          <a:p>
            <a:pPr marL="0" indent="0">
              <a:buNone/>
            </a:pPr>
            <a:r>
              <a:rPr lang="en-GB" dirty="0"/>
              <a:t>Everyone is entitle to living healthy and improving their wellbeing. This can range from young to the eldest of people without any prejudice.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DD0024-BC63-434F-98BB-DF5C78E1E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1525" y="1993968"/>
            <a:ext cx="3114675" cy="1466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EF099B-7398-4CDC-AED7-8A032D277A4D}"/>
              </a:ext>
            </a:extLst>
          </p:cNvPr>
          <p:cNvSpPr txBox="1"/>
          <p:nvPr/>
        </p:nvSpPr>
        <p:spPr>
          <a:xfrm>
            <a:off x="550862" y="2093324"/>
            <a:ext cx="7622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SDG 3 – Good Health and Well - Being was a our key target when developing this app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A3C22D-DC4C-44CB-B426-00B84906D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1525" y="4244366"/>
            <a:ext cx="3254886" cy="13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66DF6D-AC90-4ECC-B646-A7E037B494C8}"/>
              </a:ext>
            </a:extLst>
          </p:cNvPr>
          <p:cNvSpPr txBox="1"/>
          <p:nvPr/>
        </p:nvSpPr>
        <p:spPr>
          <a:xfrm>
            <a:off x="774440" y="962936"/>
            <a:ext cx="5132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Who does this web-application help 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84DEBD-DB66-46AE-B6E3-48DA2EC825B9}"/>
              </a:ext>
            </a:extLst>
          </p:cNvPr>
          <p:cNvSpPr txBox="1"/>
          <p:nvPr/>
        </p:nvSpPr>
        <p:spPr>
          <a:xfrm>
            <a:off x="671804" y="1884784"/>
            <a:ext cx="481459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This web app targets users that are not comfortable with booking appointments with doctors to get answers about their health consultations.</a:t>
            </a:r>
          </a:p>
          <a:p>
            <a:endParaRPr lang="en-GB" sz="2400" dirty="0"/>
          </a:p>
          <a:p>
            <a:r>
              <a:rPr lang="en-GB" sz="2400" dirty="0"/>
              <a:t>The app also provides information about healthy living that users may not have known.</a:t>
            </a:r>
          </a:p>
          <a:p>
            <a:r>
              <a:rPr lang="en-GB" sz="2400" dirty="0"/>
              <a:t> 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1ACF2123-90C5-42D9-A6CA-9E8467C7104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1840" r="21840"/>
          <a:stretch>
            <a:fillRect/>
          </a:stretch>
        </p:blipFill>
        <p:spPr>
          <a:xfrm>
            <a:off x="6266154" y="862806"/>
            <a:ext cx="5132388" cy="513238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689" y="576632"/>
            <a:ext cx="8281987" cy="1253041"/>
          </a:xfrm>
        </p:spPr>
        <p:txBody>
          <a:bodyPr/>
          <a:lstStyle/>
          <a:p>
            <a:r>
              <a:rPr lang="en-US" dirty="0">
                <a:latin typeface="+mn-lt"/>
              </a:rPr>
              <a:t>Value Proposition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841564A-CBD9-4881-83D9-478E9F41791B}"/>
              </a:ext>
            </a:extLst>
          </p:cNvPr>
          <p:cNvSpPr txBox="1"/>
          <p:nvPr/>
        </p:nvSpPr>
        <p:spPr>
          <a:xfrm>
            <a:off x="905069" y="2015412"/>
            <a:ext cx="3685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Health consultations and heath tips made easy 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90992B37-BF23-4CA5-AC3B-BD22B400A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085" y="767244"/>
            <a:ext cx="3741576" cy="249633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ACC146E-D159-4D8F-8616-2043A8F5F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7085" y="3594424"/>
            <a:ext cx="3741576" cy="2817187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03DFEE19-9AAE-4E0B-87AC-6843B20CC62F}"/>
              </a:ext>
            </a:extLst>
          </p:cNvPr>
          <p:cNvSpPr txBox="1"/>
          <p:nvPr/>
        </p:nvSpPr>
        <p:spPr>
          <a:xfrm>
            <a:off x="905069" y="2855871"/>
            <a:ext cx="33496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health web app that allows you to get quick consultations from health professionals. A platform that seamlessly informs users of healthy living habits and a healthy living quiz to test your knowledge. Healthify for a healthy lifestyle!</a:t>
            </a:r>
          </a:p>
        </p:txBody>
      </p:sp>
    </p:spTree>
    <p:extLst>
      <p:ext uri="{BB962C8B-B14F-4D97-AF65-F5344CB8AC3E}">
        <p14:creationId xmlns:p14="http://schemas.microsoft.com/office/powerpoint/2010/main" val="2979876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D72D26-24EF-4CBD-9431-A558CB7C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>
                <a:latin typeface="+mn-lt"/>
              </a:rPr>
              <a:t>Key Revenue Streams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CAF0A-629F-4EC6-B3E6-563ED999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Friday, March 18, 2022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20A7C57-D6C5-4BA0-AB3C-41D4E343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Group 40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CAC52-3FD1-464A-805A-B8F7AF04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F58CBE-F9FB-44E3-B223-C812C568B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Healthify doesn’t target and revenue streams.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4630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/>
          <a:lstStyle/>
          <a:p>
            <a:r>
              <a:rPr lang="en-US" dirty="0"/>
              <a:t>Presented by Group40</a:t>
            </a:r>
          </a:p>
          <a:p>
            <a:endParaRPr lang="en-US" dirty="0"/>
          </a:p>
          <a:p>
            <a:r>
              <a:rPr lang="en-US" dirty="0"/>
              <a:t>Healthify for a healthy lifestyle! 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Friday, March 18,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Group 40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" name="Graphic 2" descr="Angel face outline with solid fill">
            <a:extLst>
              <a:ext uri="{FF2B5EF4-FFF2-40B4-BE49-F238E27FC236}">
                <a16:creationId xmlns:a16="http://schemas.microsoft.com/office/drawing/2014/main" id="{6E5B0B0F-BDE6-4372-AF8C-8C552B9D42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81500" y="486918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{0D6823D4-234A-4256-94B8-106FD4B6C4A3}tf33713516_win32</Template>
  <TotalTime>600</TotalTime>
  <Words>331</Words>
  <Application>Microsoft Office PowerPoint</Application>
  <PresentationFormat>Widescreen</PresentationFormat>
  <Paragraphs>56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Walbaum Display</vt:lpstr>
      <vt:lpstr>3DFloatVTI</vt:lpstr>
      <vt:lpstr>Welcome to Healthify</vt:lpstr>
      <vt:lpstr>Contents</vt:lpstr>
      <vt:lpstr>What is Healthify</vt:lpstr>
      <vt:lpstr>User Segments  </vt:lpstr>
      <vt:lpstr>What Sustainable Development Goal are we targeting ? </vt:lpstr>
      <vt:lpstr>PowerPoint Presentation</vt:lpstr>
      <vt:lpstr>Value Proposition</vt:lpstr>
      <vt:lpstr>Key Revenue Streams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Healthify</dc:title>
  <dc:creator>Taron Bhudia (Student)</dc:creator>
  <cp:lastModifiedBy>Alexandru Cristian Popescu (Student)</cp:lastModifiedBy>
  <cp:revision>7</cp:revision>
  <dcterms:created xsi:type="dcterms:W3CDTF">2022-03-13T20:17:05Z</dcterms:created>
  <dcterms:modified xsi:type="dcterms:W3CDTF">2022-03-18T11:48:13Z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