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b4b3502b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b4b3502b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b4b3502b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b4b3502b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3b4b3502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3b4b3502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3b4b3502b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3b4b3502b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3b4b3502b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3b4b3502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3b4b3502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3b4b3502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3b4b3502b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3b4b3502b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b4b3502b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b4b3502b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b4b3502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b4b3502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3b4b3502b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3b4b3502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b4b350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b4b350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b4b3502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3b4b3502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b4b3502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b4b3502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71f5dbba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71f5dbba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3b4b3502b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3b4b3502b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b4b3502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b4b3502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3b4b3502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3b4b3502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3b4b3502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3b4b3502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3b4b3502b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3b4b3502b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b4b3502b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3b4b3502b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Wyoming is top coal mining state -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Wyoming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responsible for 57% of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CO2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emissions from the extraction and combustion of fossil fuels from federal resources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include population size and density,  energy sources, climate and industry mix, according to the Energy Department.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b4b3502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b4b3502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9450" y="845550"/>
            <a:ext cx="8520600" cy="17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 Emissions in the 6th Mass Extinction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70625" y="3840025"/>
            <a:ext cx="62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by: </a:t>
            </a:r>
            <a:r>
              <a:rPr lang="en" sz="1100">
                <a:solidFill>
                  <a:schemeClr val="dk1"/>
                </a:solidFill>
              </a:rPr>
              <a:t>Iram Pacheco Garcia, McKenna DuVall, Robert Gramlich, and Sunwoo Kim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 vs. Carbon Emissions Regression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00" y="1194575"/>
            <a:ext cx="4754475" cy="32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830125" y="1412200"/>
            <a:ext cx="215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 = -0.17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r^2 = 0.03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Median Income vs. Carbon Emissions per Capita Regression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400" y="1152475"/>
            <a:ext cx="5037600" cy="34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830125" y="1412200"/>
            <a:ext cx="215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 = -0.29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r^2 = 0.08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Emissions: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17725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emissions on average (ascending):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China (greatest emitter over </a:t>
            </a:r>
            <a:r>
              <a:rPr lang="en"/>
              <a:t>the</a:t>
            </a:r>
            <a:r>
              <a:rPr lang="en"/>
              <a:t> past 30 years and currently)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United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Russia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Japan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Germany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Decreasing emissions: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Russia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Japan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Germany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United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emissions: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India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350" y="1784950"/>
            <a:ext cx="4351474" cy="30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363525"/>
            <a:ext cx="4024550" cy="32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476" y="152400"/>
            <a:ext cx="4688123" cy="447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190500" y="218325"/>
            <a:ext cx="383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Country Emissions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Heat Map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1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 Emission Heat Map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57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85" y="1021400"/>
            <a:ext cx="5269925" cy="37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536725" y="385325"/>
            <a:ext cx="72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Wealth and Carbon Emissions for Countries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830125" y="1412200"/>
            <a:ext cx="215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</a:t>
            </a:r>
            <a:r>
              <a:rPr lang="en" sz="2000">
                <a:solidFill>
                  <a:schemeClr val="dk1"/>
                </a:solidFill>
              </a:rPr>
              <a:t> = 0.09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r^2 = 0.01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622300" y="153050"/>
            <a:ext cx="770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Brazil, Russia, </a:t>
            </a:r>
            <a:r>
              <a:rPr lang="en" sz="2000">
                <a:solidFill>
                  <a:schemeClr val="dk1"/>
                </a:solidFill>
              </a:rPr>
              <a:t>India, China (BRIC) Carbon Emissions and Climate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39" y="1464025"/>
            <a:ext cx="417871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25" y="1464013"/>
            <a:ext cx="40005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Brazil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830125" y="1412200"/>
            <a:ext cx="215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 = 0.68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r^2 = 0.47</a:t>
            </a:r>
            <a:endParaRPr sz="2000"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575" y="886550"/>
            <a:ext cx="5272200" cy="3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Russia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830125" y="1412200"/>
            <a:ext cx="215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 = 0.0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r^2 = 0.0</a:t>
            </a:r>
            <a:endParaRPr sz="2000"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25" y="843637"/>
            <a:ext cx="5477000" cy="361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4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lt1"/>
                </a:solidFill>
              </a:rPr>
              <a:t>Project Description</a:t>
            </a:r>
            <a:endParaRPr b="1" sz="342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Data: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CO2 emissions in United States by state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CO2 emissions by country 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Google weather and geocode API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Hypothesis: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If median income increases, then CO2 emissions will increase.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If CO2 emissions increase, then </a:t>
            </a:r>
            <a:r>
              <a:rPr lang="en" sz="1600">
                <a:solidFill>
                  <a:schemeClr val="lt1"/>
                </a:solidFill>
              </a:rPr>
              <a:t>maximum</a:t>
            </a:r>
            <a:r>
              <a:rPr lang="en" sz="1600">
                <a:solidFill>
                  <a:schemeClr val="lt1"/>
                </a:solidFill>
              </a:rPr>
              <a:t> temperature will increase.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830125" y="1412200"/>
            <a:ext cx="215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 = 0.41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r^2 = 0.17</a:t>
            </a:r>
            <a:endParaRPr sz="2000"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825" y="797675"/>
            <a:ext cx="573185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830125" y="1412200"/>
            <a:ext cx="215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 = 0.4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r^2 = 0.16</a:t>
            </a:r>
            <a:endParaRPr sz="2000"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025" y="858800"/>
            <a:ext cx="5778272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analysis suggests the existence of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weak, negative correlation between median income and CO2 emissions (and emissions per capita) for U.S. states.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weak, positive correlation between GDP and CO2 emissions for countries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correlation between CO2 emissions and </a:t>
            </a:r>
            <a:r>
              <a:rPr lang="en"/>
              <a:t>highest recorded temperature for Russia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moderate-strong positive correlation between CO2 emissions and highest recorded temperature for Brazil, India, and China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Considerations for the future: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confounding variables and control for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more granular data (city or county level)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other variables’ potential relationships with CO2 emissions (deaths to pollution, natural disasters, rates of renewable energy use)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025725" y="226400"/>
            <a:ext cx="699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Research Questions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442400" y="855425"/>
            <a:ext cx="6259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How are carbon emission levels distributed across the globe?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Does a pattern exist when examining median income and CO2 emissions?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Does a pattern exist when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examining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 GDP and CO2 emissions?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What is the relationship between CO2 emissions and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maximum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temperature?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32425"/>
            <a:ext cx="8520600" cy="4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565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64"/>
              <a:t>CSV Data</a:t>
            </a:r>
            <a:endParaRPr sz="3664"/>
          </a:p>
          <a:p>
            <a:pPr indent="-3565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664"/>
              <a:t>Kaggle</a:t>
            </a:r>
            <a:endParaRPr sz="3664"/>
          </a:p>
          <a:p>
            <a:pPr indent="-3565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664"/>
              <a:t>U.S. Census Bureau</a:t>
            </a:r>
            <a:endParaRPr sz="3664"/>
          </a:p>
          <a:p>
            <a:pPr indent="-3565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664"/>
              <a:t>U.S. Energy Information Administration</a:t>
            </a:r>
            <a:endParaRPr sz="3664"/>
          </a:p>
          <a:p>
            <a:pPr indent="-3565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664"/>
              <a:t>World Bank Climate Change Knowledge Portal</a:t>
            </a:r>
            <a:endParaRPr sz="3664"/>
          </a:p>
          <a:p>
            <a:pPr indent="-3565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64"/>
              <a:t>API Data</a:t>
            </a:r>
            <a:endParaRPr sz="3664"/>
          </a:p>
          <a:p>
            <a:pPr indent="-3565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664"/>
              <a:t>Google Geocode API</a:t>
            </a:r>
            <a:endParaRPr sz="36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75" y="683325"/>
            <a:ext cx="2550025" cy="6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81150"/>
            <a:ext cx="3340150" cy="9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2875" y="2963300"/>
            <a:ext cx="1951600" cy="19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900" y="1089025"/>
            <a:ext cx="5364625" cy="7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11700" y="1180900"/>
            <a:ext cx="2444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Getting rid of t</a:t>
            </a:r>
            <a:r>
              <a:rPr lang="en" sz="1700">
                <a:solidFill>
                  <a:schemeClr val="dk1"/>
                </a:solidFill>
              </a:rPr>
              <a:t>railing/leading spaces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Renaming bad column names for better data manipulation later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Searching for values that do not belong and dropping these observations.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Subsetting data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263" y="3341489"/>
            <a:ext cx="5625900" cy="156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1575" y="2224088"/>
            <a:ext cx="62431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Emissions Data: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emissions by state::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Pennsylvania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Wyoming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CO2 Consumption per Capita: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Wyoming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Louisiana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North Dakota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Alaska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income and CO2 production: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relationship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779" y="652854"/>
            <a:ext cx="2672275" cy="36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" y="1410913"/>
            <a:ext cx="9084849" cy="23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976825" y="544250"/>
            <a:ext cx="724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Median Income by State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50" y="1446125"/>
            <a:ext cx="8913300" cy="26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120850" y="519800"/>
            <a:ext cx="490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CO2</a:t>
            </a:r>
            <a:r>
              <a:rPr lang="en" sz="2100">
                <a:solidFill>
                  <a:schemeClr val="dk1"/>
                </a:solidFill>
              </a:rPr>
              <a:t> Production by State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6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CO2 Emissions per Capita by State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874"/>
            <a:ext cx="8839200" cy="30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