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4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86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59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99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176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06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65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459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68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22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40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272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6BD11C4-49CB-4CC2-8BF8-F77A6C3F3D0A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62F922EA-2BDB-44E9-AF40-660FBD95F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272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5" r:id="rId1"/>
    <p:sldLayoutId id="2147483816" r:id="rId2"/>
    <p:sldLayoutId id="2147483817" r:id="rId3"/>
    <p:sldLayoutId id="2147483818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amazon.com" TargetMode="External"/><Relationship Id="rId2" Type="http://schemas.openxmlformats.org/officeDocument/2006/relationships/hyperlink" Target="mailto:support@amazn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paypal.com/" TargetMode="External"/><Relationship Id="rId4" Type="http://schemas.openxmlformats.org/officeDocument/2006/relationships/hyperlink" Target="https://paypa1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0dea1pha.tech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penmars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PHISHING AWARENESS TRAINING 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3600" dirty="0" smtClean="0"/>
              <a:t>Presented to: </a:t>
            </a:r>
            <a:r>
              <a:rPr lang="en-GB" sz="3600" dirty="0" err="1" smtClean="0"/>
              <a:t>CodeAlpha</a:t>
            </a:r>
            <a:r>
              <a:rPr lang="en-GB" sz="3600" dirty="0" smtClean="0"/>
              <a:t> Internship</a:t>
            </a:r>
          </a:p>
          <a:p>
            <a:r>
              <a:rPr lang="en-GB" sz="3600" dirty="0" smtClean="0"/>
              <a:t>Presented by: Martin Praise .C.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22098265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914400"/>
          </a:xfrm>
        </p:spPr>
        <p:txBody>
          <a:bodyPr>
            <a:noAutofit/>
          </a:bodyPr>
          <a:lstStyle/>
          <a:p>
            <a:pPr algn="ctr"/>
            <a:r>
              <a:rPr lang="en-GB" sz="4400" b="1" dirty="0" smtClean="0"/>
              <a:t>Recognizing Phishing Emails and Fake Websites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56290"/>
            <a:ext cx="12192000" cy="5801709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Suspicious Sender Address: Check if the emails is from a legitimate domain </a:t>
            </a:r>
            <a:r>
              <a:rPr lang="en-GB" sz="2800" dirty="0" err="1" smtClean="0"/>
              <a:t>eg</a:t>
            </a:r>
            <a:r>
              <a:rPr lang="en-GB" sz="2800" dirty="0" smtClean="0"/>
              <a:t>. </a:t>
            </a:r>
            <a:r>
              <a:rPr lang="en-GB" sz="2800" dirty="0" smtClean="0">
                <a:hlinkClick r:id="rId2"/>
              </a:rPr>
              <a:t>support@amazn.com</a:t>
            </a:r>
            <a:r>
              <a:rPr lang="en-GB" sz="2800" dirty="0" smtClean="0"/>
              <a:t> instead of </a:t>
            </a:r>
            <a:r>
              <a:rPr lang="en-GB" sz="2800" dirty="0" smtClean="0">
                <a:hlinkClick r:id="rId3"/>
              </a:rPr>
              <a:t>support@amazon.com</a:t>
            </a:r>
            <a:r>
              <a:rPr lang="en-GB" sz="28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Generic Greetings: Phrases like “Dear Customer” instead of your name may signal a mass targeted email.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Urgent or Threatening Languages:</a:t>
            </a:r>
            <a:r>
              <a:rPr lang="en-US" sz="2800" dirty="0" smtClean="0"/>
              <a:t> “Your account will be locked” or “Act Now” creates pressure to bypass logical thinking.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Unusual Attachments or links: Hover over links to preview.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Requests for sensitive information: Legitimate sites will never ask you to enter full passwords, pin or personal information through pop-ups.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URL Inconsistencies: look closely at the URL; </a:t>
            </a:r>
            <a:r>
              <a:rPr lang="en-GB" sz="2800" dirty="0" smtClean="0">
                <a:hlinkClick r:id="rId4"/>
              </a:rPr>
              <a:t>https://paypa1.com</a:t>
            </a:r>
            <a:r>
              <a:rPr lang="en-GB" sz="2800" dirty="0" smtClean="0"/>
              <a:t> is not same as </a:t>
            </a:r>
            <a:r>
              <a:rPr lang="en-GB" sz="2800" dirty="0" smtClean="0">
                <a:hlinkClick r:id="rId5"/>
              </a:rPr>
              <a:t>https://paypal.com</a:t>
            </a:r>
            <a:r>
              <a:rPr lang="en-GB" sz="2800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No HTTPS/Padlock missing: Secure sites should have https:// and a padlock icon in the browser address bar </a:t>
            </a:r>
          </a:p>
        </p:txBody>
      </p:sp>
    </p:spTree>
    <p:extLst>
      <p:ext uri="{BB962C8B-B14F-4D97-AF65-F5344CB8AC3E}">
        <p14:creationId xmlns:p14="http://schemas.microsoft.com/office/powerpoint/2010/main" val="166059598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12192000" cy="930165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/>
              <a:t>Social Engineering Tactics used by Attackers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30166"/>
            <a:ext cx="12192000" cy="5927834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sz="2800" dirty="0" smtClean="0"/>
              <a:t>Phishing: is the use of fake emails, messages and websites to trick users into revealing credentials or clicking malicious links. </a:t>
            </a:r>
            <a:r>
              <a:rPr lang="en-GB" sz="2800" dirty="0" err="1" smtClean="0"/>
              <a:t>Eg</a:t>
            </a:r>
            <a:r>
              <a:rPr lang="en-GB" sz="2800" dirty="0" smtClean="0"/>
              <a:t>; “Your account will be blocked: Click to verify!”.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800" dirty="0" smtClean="0"/>
              <a:t>Pretexting: is when an attacker creates a fabricated scenario to obtain information. Example; Pretending to be an IT support to get users to reset their password.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800" dirty="0" smtClean="0"/>
              <a:t>Baiting: is the act of luring of victims with promises to get them to install malicious malware.</a:t>
            </a:r>
            <a:r>
              <a:rPr lang="en-US" sz="2800" dirty="0" smtClean="0"/>
              <a:t> Example; “Download this free music player” with hidden spyware unknown to the user.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800" dirty="0" smtClean="0"/>
              <a:t>Tailgating: also known as Piggybacking is the gaining of physical access by following someone into a secure area. Example; Pretending to be a delivery person and asking to be let in.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GB" sz="2800" dirty="0" smtClean="0"/>
              <a:t>Quid Pro Quo: is offering of benefits in exchange for information. Example; “We are offering IT help, just give us access to your machine”.</a:t>
            </a:r>
          </a:p>
          <a:p>
            <a:pPr algn="l"/>
            <a:endParaRPr lang="en-GB" sz="2800" dirty="0"/>
          </a:p>
          <a:p>
            <a:pPr algn="l"/>
            <a:r>
              <a:rPr lang="en-GB" sz="2800" dirty="0" smtClean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19658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882868"/>
          </a:xfrm>
        </p:spPr>
        <p:txBody>
          <a:bodyPr>
            <a:normAutofit/>
          </a:bodyPr>
          <a:lstStyle/>
          <a:p>
            <a:pPr algn="ctr"/>
            <a:r>
              <a:rPr lang="en-GB" sz="4400" b="1" dirty="0" smtClean="0"/>
              <a:t>Best Practices and Tips to avoid falling victim </a:t>
            </a:r>
            <a:endParaRPr lang="en-US" sz="4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72055"/>
            <a:ext cx="12192000" cy="578594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Think before you click: Ensure you verify URL and messages before responding.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Use strong, unique passwords and enable two-factor-authentication.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Keep systems updated so that it will always patch known vulnerabilities.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Report anything suspicious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GB" sz="2800" dirty="0" smtClean="0"/>
              <a:t>Educate yourself and others for best defence mechanize.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GB" sz="2800" dirty="0"/>
          </a:p>
          <a:p>
            <a:r>
              <a:rPr lang="en-GB" sz="2800" dirty="0" smtClean="0"/>
              <a:t>Note: Social engineering is a growing threat because humans are the weakest link, so stay informed, cautions and proactive help defend the organization and yourself.</a:t>
            </a:r>
          </a:p>
          <a:p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405215335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6321972"/>
          </a:xfrm>
        </p:spPr>
        <p:txBody>
          <a:bodyPr>
            <a:normAutofit/>
          </a:bodyPr>
          <a:lstStyle/>
          <a:p>
            <a:pPr algn="ctr"/>
            <a:r>
              <a:rPr lang="en-GB" sz="3600" b="1" dirty="0" smtClean="0"/>
              <a:t>Real world examples: </a:t>
            </a:r>
            <a:br>
              <a:rPr lang="en-GB" sz="3600" b="1" dirty="0" smtClean="0"/>
            </a:br>
            <a:r>
              <a:rPr lang="en-GB" sz="3600" dirty="0"/>
              <a:t/>
            </a:r>
            <a:br>
              <a:rPr lang="en-GB" sz="3600" dirty="0"/>
            </a:br>
            <a:r>
              <a:rPr lang="en-GB" sz="2400" dirty="0" smtClean="0"/>
              <a:t>In 2020 a twitter employer was a victim to social engineering and twitter was hacked.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Google and Facebook lost $100m to fake invoice emails impersonating a vendor in 2013-2015.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Ubiquiti Networks in 2021 also fell a victim through a phishing email losing 85gb of sensitive data, $2M ransom and company stocks dropped by 20%.</a:t>
            </a:r>
            <a:br>
              <a:rPr lang="en-GB" sz="2400" dirty="0" smtClean="0"/>
            </a:b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 smtClean="0"/>
              <a:t>Sony pictures in 2014 also a victim which leaked unreleased movies, exposed salaries and internal files.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3600" dirty="0" smtClean="0"/>
              <a:t/>
            </a:r>
            <a:br>
              <a:rPr lang="en-GB" sz="3600" dirty="0" smtClean="0"/>
            </a:br>
            <a:r>
              <a:rPr lang="en-GB" sz="3600" dirty="0"/>
              <a:t/>
            </a:r>
            <a:br>
              <a:rPr lang="en-GB" sz="3600" dirty="0"/>
            </a:b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445876"/>
            <a:ext cx="12192000" cy="2412124"/>
          </a:xfrm>
        </p:spPr>
        <p:txBody>
          <a:bodyPr/>
          <a:lstStyle/>
          <a:p>
            <a:pPr algn="ctr"/>
            <a:r>
              <a:rPr lang="en-GB" sz="3600" b="1" dirty="0" smtClean="0"/>
              <a:t>Q&amp;A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What’s one phishing tactic you have seen before?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Have you ever been tricked by a fake link or website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>
                <a:hlinkClick r:id="rId2"/>
              </a:rPr>
              <a:t>https://www.c0dea1pha.tech</a:t>
            </a:r>
            <a:r>
              <a:rPr lang="en-GB" dirty="0" smtClean="0"/>
              <a:t> is this a phishing or legit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104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0"/>
            <a:ext cx="10782300" cy="3868615"/>
          </a:xfrm>
        </p:spPr>
        <p:txBody>
          <a:bodyPr/>
          <a:lstStyle/>
          <a:p>
            <a:pPr algn="ctr"/>
            <a:r>
              <a:rPr lang="en-GB" sz="6000" dirty="0"/>
              <a:t>Cybersecurity is everyone’s responsibility</a:t>
            </a:r>
            <a:r>
              <a:rPr lang="en-GB" sz="6000" dirty="0" smtClean="0"/>
              <a:t>.</a:t>
            </a:r>
            <a:r>
              <a:rPr lang="en-US" sz="6000" dirty="0" smtClean="0"/>
              <a:t/>
            </a:r>
            <a:br>
              <a:rPr lang="en-US" sz="6000" dirty="0" smtClean="0"/>
            </a:br>
            <a:r>
              <a:rPr lang="en-US" sz="6000" dirty="0"/>
              <a:t/>
            </a:r>
            <a:br>
              <a:rPr lang="en-US" sz="6000" dirty="0"/>
            </a:br>
            <a:r>
              <a:rPr lang="en-US" sz="6000" dirty="0" smtClean="0"/>
              <a:t>THANK YOU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63108" y="5090746"/>
            <a:ext cx="8352693" cy="1503485"/>
          </a:xfrm>
        </p:spPr>
        <p:txBody>
          <a:bodyPr>
            <a:normAutofit/>
          </a:bodyPr>
          <a:lstStyle/>
          <a:p>
            <a:r>
              <a:rPr lang="en-GB" sz="1600" dirty="0" smtClean="0"/>
              <a:t>Contact me: </a:t>
            </a:r>
          </a:p>
          <a:p>
            <a:r>
              <a:rPr lang="en-GB" sz="1600" dirty="0" smtClean="0"/>
              <a:t>Mail: martin.praise.chimaraoke.gmail.com</a:t>
            </a:r>
          </a:p>
          <a:p>
            <a:r>
              <a:rPr lang="en-GB" sz="1600" dirty="0" smtClean="0"/>
              <a:t>Phone: +234 810 432 5820</a:t>
            </a:r>
          </a:p>
          <a:p>
            <a:r>
              <a:rPr lang="en-GB" sz="1600" dirty="0" err="1" smtClean="0"/>
              <a:t>Github</a:t>
            </a:r>
            <a:r>
              <a:rPr lang="en-GB" sz="1600" dirty="0"/>
              <a:t>: </a:t>
            </a:r>
            <a:r>
              <a:rPr lang="en-GB" sz="1600" dirty="0">
                <a:hlinkClick r:id="rId2"/>
              </a:rPr>
              <a:t>https://</a:t>
            </a:r>
            <a:r>
              <a:rPr lang="en-GB" sz="1600" dirty="0" smtClean="0">
                <a:hlinkClick r:id="rId2"/>
              </a:rPr>
              <a:t>github.com/Popenmars</a:t>
            </a:r>
            <a:r>
              <a:rPr lang="en-GB" sz="1600" dirty="0" smtClean="0"/>
              <a:t> ¶ LinkedIn:  </a:t>
            </a:r>
            <a:r>
              <a:rPr lang="en-US" sz="1600" dirty="0"/>
              <a:t>www.linkedin.com/in/martin-praise-04919a333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0027674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95</TotalTime>
  <Words>478</Words>
  <Application>Microsoft Office PowerPoint</Application>
  <PresentationFormat>Widescreen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 Light</vt:lpstr>
      <vt:lpstr>Metropolitan</vt:lpstr>
      <vt:lpstr>PHISHING AWARENESS TRAINING </vt:lpstr>
      <vt:lpstr>Recognizing Phishing Emails and Fake Websites </vt:lpstr>
      <vt:lpstr>Social Engineering Tactics used by Attackers</vt:lpstr>
      <vt:lpstr>Best Practices and Tips to avoid falling victim </vt:lpstr>
      <vt:lpstr>Real world examples:   In 2020 a twitter employer was a victim to social engineering and twitter was hacked.  Google and Facebook lost $100m to fake invoice emails impersonating a vendor in 2013-2015.  Ubiquiti Networks in 2021 also fell a victim through a phishing email losing 85gb of sensitive data, $2M ransom and company stocks dropped by 20%.  Sony pictures in 2014 also a victim which leaked unreleased movies, exposed salaries and internal files.     </vt:lpstr>
      <vt:lpstr>Cybersecurity is everyone’s responsibility.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ATTACKS</dc:title>
  <dc:creator>Martin Praise</dc:creator>
  <cp:lastModifiedBy>Martin Praise</cp:lastModifiedBy>
  <cp:revision>14</cp:revision>
  <dcterms:created xsi:type="dcterms:W3CDTF">2025-06-06T10:18:08Z</dcterms:created>
  <dcterms:modified xsi:type="dcterms:W3CDTF">2025-06-06T11:53:44Z</dcterms:modified>
</cp:coreProperties>
</file>