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0" r:id="rId5"/>
    <p:sldId id="260" r:id="rId6"/>
    <p:sldId id="262" r:id="rId7"/>
    <p:sldId id="264" r:id="rId8"/>
    <p:sldId id="266" r:id="rId9"/>
    <p:sldId id="268" r:id="rId10"/>
    <p:sldId id="270" r:id="rId11"/>
    <p:sldId id="272" r:id="rId12"/>
    <p:sldId id="274" r:id="rId13"/>
    <p:sldId id="276" r:id="rId14"/>
    <p:sldId id="278" r:id="rId15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22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22201" y="146304"/>
            <a:ext cx="11900002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6716" y="381001"/>
            <a:ext cx="1110996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80361" y="2819400"/>
            <a:ext cx="8856316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509510" y="6509004"/>
            <a:ext cx="4053078" cy="274320"/>
          </a:xfrm>
        </p:spPr>
        <p:txBody>
          <a:bodyPr vert="horz" rtlCol="0"/>
          <a:lstStyle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662585" y="6509004"/>
            <a:ext cx="6267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60272" y="6509004"/>
            <a:ext cx="5275076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4329" y="1424588"/>
            <a:ext cx="1080135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50173" y="3267456"/>
            <a:ext cx="9998964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208" y="498230"/>
            <a:ext cx="1049274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3287713"/>
            <a:ext cx="1049274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509510" y="6513670"/>
            <a:ext cx="4053078" cy="274320"/>
          </a:xfrm>
        </p:spPr>
        <p:txBody>
          <a:bodyPr vert="horz" rtlCol="0"/>
          <a:lstStyle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662585" y="6513670"/>
            <a:ext cx="6267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60272" y="6513670"/>
            <a:ext cx="5275076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45920"/>
            <a:ext cx="545211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45920"/>
            <a:ext cx="545211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65459" y="6514568"/>
            <a:ext cx="626789" cy="274320"/>
          </a:xfrm>
        </p:spPr>
        <p:txBody>
          <a:bodyPr/>
          <a:lstStyle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4329" y="1424588"/>
            <a:ext cx="1080135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2604" y="2165216"/>
            <a:ext cx="5061204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80810" y="2165216"/>
            <a:ext cx="5061204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51948"/>
            <a:ext cx="1110996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1" y="1535113"/>
            <a:ext cx="5454254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70784" y="1535113"/>
            <a:ext cx="545639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7221" y="2362203"/>
            <a:ext cx="5454254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4" y="2362203"/>
            <a:ext cx="5456397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65459" y="6514568"/>
            <a:ext cx="626789" cy="274320"/>
          </a:xfrm>
        </p:spPr>
        <p:txBody>
          <a:bodyPr/>
          <a:lstStyle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53218"/>
            <a:ext cx="1110996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4329" y="1424588"/>
            <a:ext cx="1080135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27695" y="1057656"/>
            <a:ext cx="5061204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0234" y="304800"/>
            <a:ext cx="5308092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00234" y="1107560"/>
            <a:ext cx="5308092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8610" y="2209800"/>
            <a:ext cx="1169971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509510" y="6513670"/>
            <a:ext cx="4053078" cy="274320"/>
          </a:xfrm>
        </p:spPr>
        <p:txBody>
          <a:bodyPr vert="horz" rtlCol="0"/>
          <a:lstStyle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662585" y="6513670"/>
            <a:ext cx="6267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60272" y="6513670"/>
            <a:ext cx="5275076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598" y="4724400"/>
            <a:ext cx="740664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598" y="5388939"/>
            <a:ext cx="740664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11480" y="249864"/>
            <a:ext cx="1152144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509510" y="6509004"/>
            <a:ext cx="4053078" cy="274320"/>
          </a:xfrm>
        </p:spPr>
        <p:txBody>
          <a:bodyPr vert="horz" rtlCol="0"/>
          <a:lstStyle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662585" y="6509004"/>
            <a:ext cx="6267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60272" y="6509004"/>
            <a:ext cx="5275076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22199" y="147085"/>
            <a:ext cx="11894642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48792" y="6400800"/>
            <a:ext cx="5686556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509510" y="6400800"/>
            <a:ext cx="4053078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C11558-31F7-4EB3-928E-4B3CAF04127B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62585" y="6514568"/>
            <a:ext cx="626789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71CE6D0-0547-4AA7-AC8F-3405393BBC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17220" y="253536"/>
            <a:ext cx="1110996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7220" y="1646237"/>
            <a:ext cx="1110996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</a:t>
            </a:r>
            <a:r>
              <a:rPr lang="en-US" dirty="0" err="1" smtClean="0"/>
              <a:t>aleator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timp</a:t>
            </a:r>
            <a:r>
              <a:rPr lang="en-US" sz="2400" dirty="0" smtClean="0"/>
              <a:t> in ms)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12344400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131570"/>
                <a:gridCol w="1028700"/>
                <a:gridCol w="954488"/>
                <a:gridCol w="1102912"/>
                <a:gridCol w="1131570"/>
                <a:gridCol w="1131570"/>
                <a:gridCol w="1131570"/>
                <a:gridCol w="1028700"/>
                <a:gridCol w="1028700"/>
                <a:gridCol w="925830"/>
                <a:gridCol w="834390"/>
                <a:gridCol w="914400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24886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3085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2682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35437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22832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21613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21863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6389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6579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5361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5311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29055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</a:t>
            </a:r>
            <a:r>
              <a:rPr lang="en-US" dirty="0" err="1" smtClean="0"/>
              <a:t>aproape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br>
              <a:rPr lang="en-US" dirty="0" smtClean="0"/>
            </a:br>
            <a:r>
              <a:rPr lang="en-US" sz="4800" dirty="0" smtClean="0"/>
              <a:t> (</a:t>
            </a:r>
            <a:r>
              <a:rPr lang="en-US" sz="4800" dirty="0" err="1" smtClean="0"/>
              <a:t>timp</a:t>
            </a:r>
            <a:r>
              <a:rPr lang="en-US" sz="4800" dirty="0" smtClean="0"/>
              <a:t> in 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12344400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131570"/>
                <a:gridCol w="1028700"/>
                <a:gridCol w="954488"/>
                <a:gridCol w="1102912"/>
                <a:gridCol w="1131570"/>
                <a:gridCol w="1131570"/>
                <a:gridCol w="1131570"/>
                <a:gridCol w="1028700"/>
                <a:gridCol w="1028700"/>
                <a:gridCol w="922020"/>
                <a:gridCol w="762000"/>
                <a:gridCol w="990600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26500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37897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24520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23511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6953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7057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5748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31436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constant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br>
              <a:rPr lang="en-US" dirty="0" smtClean="0"/>
            </a:br>
            <a:r>
              <a:rPr lang="en-US" sz="4800" dirty="0" smtClean="0"/>
              <a:t> (</a:t>
            </a:r>
            <a:r>
              <a:rPr lang="en-US" sz="4800" dirty="0" err="1" smtClean="0"/>
              <a:t>timp</a:t>
            </a:r>
            <a:r>
              <a:rPr lang="en-US" sz="4800" dirty="0" smtClean="0"/>
              <a:t> in 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12344400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131570"/>
                <a:gridCol w="944935"/>
                <a:gridCol w="1038253"/>
                <a:gridCol w="1102912"/>
                <a:gridCol w="1131570"/>
                <a:gridCol w="1131570"/>
                <a:gridCol w="1131570"/>
                <a:gridCol w="925830"/>
                <a:gridCol w="925830"/>
                <a:gridCol w="1028700"/>
                <a:gridCol w="928039"/>
                <a:gridCol w="923621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2636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34425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22768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21847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22338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6532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6673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5347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5271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29679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</a:t>
            </a:r>
            <a:br>
              <a:rPr lang="en-US" dirty="0" smtClean="0"/>
            </a:br>
            <a:r>
              <a:rPr lang="en-US" sz="2200" dirty="0" smtClean="0">
                <a:latin typeface="+mn-lt"/>
              </a:rPr>
              <a:t>(</a:t>
            </a:r>
            <a:r>
              <a:rPr lang="en-US" sz="2200" dirty="0" err="1" smtClean="0">
                <a:latin typeface="+mn-lt"/>
              </a:rPr>
              <a:t>timp</a:t>
            </a:r>
            <a:r>
              <a:rPr lang="en-US" sz="2200" dirty="0" smtClean="0">
                <a:latin typeface="+mn-lt"/>
              </a:rPr>
              <a:t> in ms)</a:t>
            </a:r>
            <a:endParaRPr lang="en-US" sz="2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12344400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131570"/>
                <a:gridCol w="1131570"/>
                <a:gridCol w="925830"/>
                <a:gridCol w="1131570"/>
                <a:gridCol w="1131570"/>
                <a:gridCol w="1131570"/>
                <a:gridCol w="1131570"/>
                <a:gridCol w="925830"/>
                <a:gridCol w="1028700"/>
                <a:gridCol w="925830"/>
                <a:gridCol w="758190"/>
                <a:gridCol w="990600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68418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4817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2591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55486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28313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28448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28633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4437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4439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3649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3685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35289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timp</a:t>
            </a:r>
            <a:r>
              <a:rPr lang="en-US" sz="2400" dirty="0" smtClean="0"/>
              <a:t> in ms)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88851457"/>
              </p:ext>
            </p:extLst>
          </p:nvPr>
        </p:nvGraphicFramePr>
        <p:xfrm>
          <a:off x="0" y="1447800"/>
          <a:ext cx="12344400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131570"/>
                <a:gridCol w="1028700"/>
                <a:gridCol w="954488"/>
                <a:gridCol w="1000042"/>
                <a:gridCol w="1066800"/>
                <a:gridCol w="1219200"/>
                <a:gridCol w="1219200"/>
                <a:gridCol w="1219200"/>
                <a:gridCol w="914400"/>
                <a:gridCol w="914400"/>
                <a:gridCol w="762000"/>
                <a:gridCol w="914400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60849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2672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2736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51581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29556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29578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30390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13586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11293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10877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8555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37283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=100000000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timp</a:t>
            </a:r>
            <a:r>
              <a:rPr lang="en-US" sz="2400" dirty="0" smtClean="0"/>
              <a:t> in ms)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45755528"/>
              </p:ext>
            </p:extLst>
          </p:nvPr>
        </p:nvGraphicFramePr>
        <p:xfrm>
          <a:off x="0" y="1447800"/>
          <a:ext cx="12344400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131570"/>
                <a:gridCol w="1028700"/>
                <a:gridCol w="954488"/>
                <a:gridCol w="1076242"/>
                <a:gridCol w="990600"/>
                <a:gridCol w="1066800"/>
                <a:gridCol w="1143000"/>
                <a:gridCol w="1066800"/>
                <a:gridCol w="1066800"/>
                <a:gridCol w="1066800"/>
                <a:gridCol w="838200"/>
                <a:gridCol w="914400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60449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3596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5884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54580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33329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31609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33053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13401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11399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11621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8641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40991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13387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</a:t>
            </a:r>
            <a:r>
              <a:rPr lang="en-US" dirty="0" err="1" smtClean="0"/>
              <a:t>crescator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timp</a:t>
            </a:r>
            <a:r>
              <a:rPr lang="en-US" sz="2400" dirty="0" smtClean="0"/>
              <a:t> in ms)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46693338"/>
              </p:ext>
            </p:extLst>
          </p:nvPr>
        </p:nvGraphicFramePr>
        <p:xfrm>
          <a:off x="2" y="1447802"/>
          <a:ext cx="12344398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131568"/>
                <a:gridCol w="944938"/>
                <a:gridCol w="1038253"/>
                <a:gridCol w="1000039"/>
                <a:gridCol w="990600"/>
                <a:gridCol w="990600"/>
                <a:gridCol w="990600"/>
                <a:gridCol w="990600"/>
                <a:gridCol w="990600"/>
                <a:gridCol w="914400"/>
                <a:gridCol w="838200"/>
                <a:gridCol w="1524000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3045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34333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22632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21579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21850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6743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6697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5315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28994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</a:t>
            </a:r>
            <a:r>
              <a:rPr lang="en-US" dirty="0" err="1" smtClean="0"/>
              <a:t>descrescator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timp</a:t>
            </a:r>
            <a:r>
              <a:rPr lang="en-US" sz="2400" dirty="0" smtClean="0"/>
              <a:t> in ms)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12344400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131570"/>
                <a:gridCol w="1028700"/>
                <a:gridCol w="925830"/>
                <a:gridCol w="1234440"/>
                <a:gridCol w="1131570"/>
                <a:gridCol w="1131570"/>
                <a:gridCol w="1036320"/>
                <a:gridCol w="914400"/>
                <a:gridCol w="990600"/>
                <a:gridCol w="990600"/>
                <a:gridCol w="914400"/>
                <a:gridCol w="914400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128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 marL="123444" marR="1234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24952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669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2626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34671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23174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23310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22564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6515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6543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5332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5297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29658</a:t>
                      </a:r>
                      <a:endParaRPr lang="en-US" dirty="0"/>
                    </a:p>
                  </a:txBody>
                  <a:tcPr marL="123444" marR="123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</a:t>
            </a:r>
            <a:r>
              <a:rPr lang="en-US" dirty="0" err="1" smtClean="0"/>
              <a:t>aproape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393</TotalTime>
  <Words>1238</Words>
  <Application>Microsoft Office PowerPoint</Application>
  <PresentationFormat>Custom</PresentationFormat>
  <Paragraphs>974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Vector aleator</vt:lpstr>
      <vt:lpstr>Nmax=100 (timp in ms)</vt:lpstr>
      <vt:lpstr>Nmax=100000 (timp in ms)</vt:lpstr>
      <vt:lpstr>Nmax=100000000 (timp in ms)</vt:lpstr>
      <vt:lpstr>Vector crescator</vt:lpstr>
      <vt:lpstr>Nmax=100000 (timp in ms)</vt:lpstr>
      <vt:lpstr>Vector descrescator</vt:lpstr>
      <vt:lpstr>Nmax=100000 (timp in ms)</vt:lpstr>
      <vt:lpstr>Vector aproape crescator</vt:lpstr>
      <vt:lpstr>Nmax=100000 (timp in ms)</vt:lpstr>
      <vt:lpstr>Vector aproape descrescator</vt:lpstr>
      <vt:lpstr>Nmax=100000  (timp in ms)</vt:lpstr>
      <vt:lpstr>Vector constant</vt:lpstr>
      <vt:lpstr>Nmax=100000  (timp in ms)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aleator</dc:title>
  <dc:creator>Livia</dc:creator>
  <cp:lastModifiedBy>Livia</cp:lastModifiedBy>
  <cp:revision>37</cp:revision>
  <dcterms:created xsi:type="dcterms:W3CDTF">2021-03-14T15:00:24Z</dcterms:created>
  <dcterms:modified xsi:type="dcterms:W3CDTF">2021-03-30T17:26:40Z</dcterms:modified>
</cp:coreProperties>
</file>