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80" r:id="rId5"/>
    <p:sldId id="260" r:id="rId6"/>
    <p:sldId id="262" r:id="rId7"/>
    <p:sldId id="264" r:id="rId8"/>
    <p:sldId id="266" r:id="rId9"/>
    <p:sldId id="268" r:id="rId10"/>
    <p:sldId id="270" r:id="rId11"/>
    <p:sldId id="272" r:id="rId12"/>
    <p:sldId id="274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-2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C11558-31F7-4EB3-928E-4B3CAF04127B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71CE6D0-0547-4AA7-AC8F-3405393BBC4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aleator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3998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684162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3998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684162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constant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3998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684162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</a:t>
            </a:r>
            <a:br>
              <a:rPr lang="en-US" dirty="0" smtClean="0"/>
            </a:br>
            <a:r>
              <a:rPr lang="en-US" sz="2200" dirty="0" smtClean="0">
                <a:latin typeface="+mn-lt"/>
              </a:rPr>
              <a:t>(</a:t>
            </a:r>
            <a:r>
              <a:rPr lang="en-US" sz="2200" dirty="0" err="1" smtClean="0">
                <a:latin typeface="+mn-lt"/>
              </a:rPr>
              <a:t>timp</a:t>
            </a:r>
            <a:r>
              <a:rPr lang="en-US" sz="2200" dirty="0" smtClean="0">
                <a:latin typeface="+mn-lt"/>
              </a:rPr>
              <a:t> in ms)</a:t>
            </a:r>
            <a:endParaRPr lang="en-US" sz="2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220200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2772"/>
                <a:gridCol w="837428"/>
                <a:gridCol w="688116"/>
                <a:gridCol w="835884"/>
                <a:gridCol w="838200"/>
                <a:gridCol w="838200"/>
                <a:gridCol w="838200"/>
                <a:gridCol w="685800"/>
                <a:gridCol w="685800"/>
                <a:gridCol w="685800"/>
                <a:gridCol w="685799"/>
                <a:gridCol w="838201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68418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28313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28448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35289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851457"/>
              </p:ext>
            </p:extLst>
          </p:nvPr>
        </p:nvGraphicFramePr>
        <p:xfrm>
          <a:off x="0" y="1447800"/>
          <a:ext cx="9829800" cy="562284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893172"/>
                <a:gridCol w="838200"/>
                <a:gridCol w="914400"/>
                <a:gridCol w="838200"/>
                <a:gridCol w="838200"/>
                <a:gridCol w="838200"/>
                <a:gridCol w="838200"/>
                <a:gridCol w="685800"/>
                <a:gridCol w="8382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60849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51581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37283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755528"/>
              </p:ext>
            </p:extLst>
          </p:nvPr>
        </p:nvGraphicFramePr>
        <p:xfrm>
          <a:off x="0" y="1447800"/>
          <a:ext cx="9829800" cy="562284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893172"/>
                <a:gridCol w="838200"/>
                <a:gridCol w="914400"/>
                <a:gridCol w="838200"/>
                <a:gridCol w="838200"/>
                <a:gridCol w="838200"/>
                <a:gridCol w="838200"/>
                <a:gridCol w="685800"/>
                <a:gridCol w="838200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60449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54580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8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693338"/>
              </p:ext>
            </p:extLst>
          </p:nvPr>
        </p:nvGraphicFramePr>
        <p:xfrm>
          <a:off x="0" y="1447800"/>
          <a:ext cx="9143998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684162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descrescator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Nmax</a:t>
            </a:r>
            <a:r>
              <a:rPr lang="en-US" dirty="0" smtClean="0"/>
              <a:t>=100000</a:t>
            </a:r>
            <a:br>
              <a:rPr lang="en-US" dirty="0" smtClean="0"/>
            </a:br>
            <a:r>
              <a:rPr lang="en-US" sz="4800" dirty="0" smtClean="0"/>
              <a:t> (</a:t>
            </a:r>
            <a:r>
              <a:rPr lang="en-US" sz="4800" dirty="0" err="1" smtClean="0"/>
              <a:t>timp</a:t>
            </a:r>
            <a:r>
              <a:rPr lang="en-US" sz="4800" dirty="0" smtClean="0"/>
              <a:t> in 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143998" cy="541019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{E8034E78-7F5D-4C2E-B375-FC64B27BC917}</a:tableStyleId>
              </a:tblPr>
              <a:tblGrid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769076"/>
                <a:gridCol w="684162"/>
              </a:tblGrid>
              <a:tr h="15633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Nr. </a:t>
                      </a:r>
                      <a:r>
                        <a:rPr lang="en-US" sz="1100" dirty="0" err="1" smtClean="0"/>
                        <a:t>elemente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Bubble 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Merge</a:t>
                      </a:r>
                      <a:r>
                        <a:rPr lang="en-US" sz="1100" baseline="0" dirty="0" smtClean="0"/>
                        <a:t>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aleator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Quick</a:t>
                      </a:r>
                      <a:r>
                        <a:rPr lang="en-US" sz="1100" baseline="0" dirty="0" smtClean="0"/>
                        <a:t> sort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3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Quick sort cu pivot </a:t>
                      </a:r>
                      <a:r>
                        <a:rPr lang="en-US" sz="1100" baseline="0" dirty="0" err="1" smtClean="0"/>
                        <a:t>mediana</a:t>
                      </a:r>
                      <a:r>
                        <a:rPr lang="en-US" sz="1100" baseline="0" dirty="0" smtClean="0"/>
                        <a:t> din 5</a:t>
                      </a:r>
                      <a:endParaRPr lang="en-US" sz="11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1024 cu </a:t>
                      </a:r>
                      <a:r>
                        <a:rPr lang="en-US" sz="1100" dirty="0" err="1" smtClean="0"/>
                        <a:t>matrice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 sort 256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Radix</a:t>
                      </a:r>
                      <a:r>
                        <a:rPr lang="en-US" sz="1100" baseline="0" dirty="0" smtClean="0"/>
                        <a:t> sort 1024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Intro sort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r>
                        <a:rPr lang="en-US" dirty="0" smtClean="0"/>
                        <a:t>10^0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27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10^8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118</TotalTime>
  <Words>759</Words>
  <Application>Microsoft Office PowerPoint</Application>
  <PresentationFormat>On-screen Show (4:3)</PresentationFormat>
  <Paragraphs>495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Vector aleator</vt:lpstr>
      <vt:lpstr>Nmax=100 (timp in ms)</vt:lpstr>
      <vt:lpstr>Nmax=100000  (timp in ms)</vt:lpstr>
      <vt:lpstr>Nmax=100000000  (timp in ms)</vt:lpstr>
      <vt:lpstr>Vector crescator</vt:lpstr>
      <vt:lpstr>Nmax=100000  (timp in ms)</vt:lpstr>
      <vt:lpstr>Vector descrescator</vt:lpstr>
      <vt:lpstr>Nmax=100000  (timp in ms)</vt:lpstr>
      <vt:lpstr>Vector aproape crescator</vt:lpstr>
      <vt:lpstr>Nmax=100000</vt:lpstr>
      <vt:lpstr>Vector aproape descrescator</vt:lpstr>
      <vt:lpstr>Nmax=100000  (timp in ms)</vt:lpstr>
      <vt:lpstr>Vector constant</vt:lpstr>
      <vt:lpstr>Nmax=100000  (timp in ms)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aleator</dc:title>
  <dc:creator>Livia</dc:creator>
  <cp:lastModifiedBy>Campbel</cp:lastModifiedBy>
  <cp:revision>14</cp:revision>
  <dcterms:created xsi:type="dcterms:W3CDTF">2021-03-14T15:00:24Z</dcterms:created>
  <dcterms:modified xsi:type="dcterms:W3CDTF">2021-03-14T21:58:36Z</dcterms:modified>
</cp:coreProperties>
</file>