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41cc1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41cc1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41cc15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41cc15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41cc15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41cc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41cc15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41cc15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741cc15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741cc15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e7bbee9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e7bbee9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e7bbee9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e7bbee9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e7bbee9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e7bbee9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arwars.fandom.com/wiki" TargetMode="External"/><Relationship Id="rId4" Type="http://schemas.openxmlformats.org/officeDocument/2006/relationships/hyperlink" Target="https://www.starwars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Графы знаний: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Вселенная STARWARS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Веденичев Дмитрий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Дзятко Леонид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Предметная область и 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Предметная область: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Вселенная Звездных Войн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Задача: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Разработка графа знаний для упорядочивания информации о персонажах, планетах, расах, организациях и их взаимоотношениях друг с другом.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кого: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Людей интересующихся Звездными </a:t>
            </a:r>
            <a:r>
              <a:rPr lang="ru"/>
              <a:t>Войнами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данных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Wookieepedia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https://starwars.fandom.com/wiki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Удобные таблички для извлечения информации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Существует wiki dump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Официальный сайт StarWars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https://www.starwars.com/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Менее удобен для парсинга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Верхнеуровневая Онтология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804"/>
              <a:buFont typeface="Arial"/>
              <a:buNone/>
            </a:pPr>
            <a:r>
              <a:t/>
            </a:r>
            <a:endParaRPr b="1" sz="184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100"/>
            <a:ext cx="3261975" cy="15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800" y="1533100"/>
            <a:ext cx="3882299" cy="2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225" y="1533100"/>
            <a:ext cx="3773098" cy="2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Верхнеуровневая Онтология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402" y="1152475"/>
            <a:ext cx="5251200" cy="40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03" y="1017725"/>
            <a:ext cx="6679201" cy="402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52" y="1152475"/>
            <a:ext cx="5365725" cy="35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к графу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25" y="1100125"/>
            <a:ext cx="6153785" cy="40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эмбеддингов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5" y="1132188"/>
            <a:ext cx="4772474" cy="34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325" y="1152475"/>
            <a:ext cx="4556100" cy="33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