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90e829e8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90e829e8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90e829e8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90e829e8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90e829e8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90e829e8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90e829e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90e829e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0e829e8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0e829e8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90e829e8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90e829e8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9efcc8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9efcc8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90e829e8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90e829e8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XdKpuCkqPd9ZRAO09qPBTqN3NZI_8q7i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9674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Pablo Marchante Fernández 2º DAW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3" y="242750"/>
            <a:ext cx="3865500" cy="37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y solución que plantea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Idea: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Ayuda a la digitalización en bibliotecas pequeñas, dificultad en la gestión de préstamos y reservas.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Resultado</a:t>
            </a:r>
            <a:r>
              <a:rPr b="1" lang="es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aplicación web intuitiva que facilita la gestión para usuarios y administradores.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44225"/>
            <a:ext cx="475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Características clave del programa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450" y="999925"/>
            <a:ext cx="32079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Interfaz intuitiva y moderna.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Gestión eficiente de préstamos y reservas.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Historial de libros leídos.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Diferenciación entre usuario y administrador.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130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30"/>
              <a:buChar char="-"/>
            </a:pPr>
            <a:r>
              <a:rPr lang="es" sz="1530"/>
              <a:t>Seguridad en el acceso y datos</a:t>
            </a:r>
            <a:r>
              <a:rPr lang="es" sz="1330"/>
              <a:t>.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3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350" y="999925"/>
            <a:ext cx="5889649" cy="237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673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Utilizada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23000"/>
            <a:ext cx="3496200" cy="3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469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Backend: 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PHP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PHPMyAdmin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Patrón DAO</a:t>
            </a:r>
            <a:endParaRPr sz="17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49"/>
          </a:p>
          <a:p>
            <a:pPr indent="-3146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Frontend: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HTML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Tailwind CSS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Javascript</a:t>
            </a:r>
            <a:endParaRPr sz="17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49"/>
          </a:p>
          <a:p>
            <a:pPr indent="-3146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Comunicación: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AJAX</a:t>
            </a:r>
            <a:endParaRPr sz="1749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850" y="2364575"/>
            <a:ext cx="3157574" cy="1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850" y="636358"/>
            <a:ext cx="3157575" cy="17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55750"/>
            <a:ext cx="486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Público Objetivo y Mercado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Orientado a bibliotecas o </a:t>
            </a:r>
            <a:r>
              <a:rPr lang="es" sz="1400"/>
              <a:t>librerías</a:t>
            </a:r>
            <a:r>
              <a:rPr lang="es" sz="1400"/>
              <a:t> pequeñas y  medianas.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Usuarios: jóvenes de 16-24 años y adultos interesados en la lectura.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La competencia no es un problema.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25" y="1370688"/>
            <a:ext cx="5719501" cy="321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3726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y Ventaja Competitiva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Digitalización sencilla sin necesidad de software complejo.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Facilita la organización de libros y reduce el trabajo manual.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Mejor experiencia de usuario y fidelización.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719499" cy="31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de Demostración</a:t>
            </a:r>
            <a:endParaRPr/>
          </a:p>
        </p:txBody>
      </p:sp>
      <p:pic>
        <p:nvPicPr>
          <p:cNvPr id="101" name="Google Shape;101;p19" title="Vídeo_TFG_PabloMarchan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775" y="572700"/>
            <a:ext cx="5754475" cy="4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211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Mejoras y Expansión</a:t>
            </a:r>
            <a:r>
              <a:rPr lang="es"/>
              <a:t>.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01300"/>
            <a:ext cx="28080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Área de atención al cliente</a:t>
            </a:r>
            <a:r>
              <a:rPr lang="es" sz="1800">
                <a:solidFill>
                  <a:schemeClr val="dk2"/>
                </a:solidFill>
              </a:rPr>
              <a:t>: Para resolver dudas y gestionar incidencias.</a:t>
            </a:r>
            <a:endParaRPr sz="1800"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Notificaciones automáticas</a:t>
            </a:r>
            <a:r>
              <a:rPr lang="es" sz="1800">
                <a:solidFill>
                  <a:schemeClr val="dk2"/>
                </a:solidFill>
              </a:rPr>
              <a:t>: Avisos sobre reservas, vencimientos y nuevas adquisiciones.</a:t>
            </a:r>
            <a:endParaRPr sz="1800"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Personalización del perfil</a:t>
            </a:r>
            <a:r>
              <a:rPr lang="es" sz="1800">
                <a:solidFill>
                  <a:schemeClr val="dk2"/>
                </a:solidFill>
              </a:rPr>
              <a:t>: Edición de datos y configuración de preferencias.</a:t>
            </a:r>
            <a:endParaRPr sz="1800"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Función de donación y compra de libros</a:t>
            </a:r>
            <a:r>
              <a:rPr lang="es" sz="1800">
                <a:solidFill>
                  <a:schemeClr val="dk2"/>
                </a:solidFill>
              </a:rPr>
              <a:t>: Permitir a los usuarios donar libros o acceder a una sección de compra/venta.</a:t>
            </a:r>
            <a:endParaRPr sz="1800"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Refuerzo de seguridad</a:t>
            </a:r>
            <a:r>
              <a:rPr lang="es" sz="1800">
                <a:solidFill>
                  <a:schemeClr val="dk2"/>
                </a:solidFill>
              </a:rPr>
              <a:t>: Mejoras en encriptación y protección de datos.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400" y="387938"/>
            <a:ext cx="4434350" cy="43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4133225"/>
            <a:ext cx="2988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Github: https://github.com/Popines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