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0e829e8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0e829e8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0e829e8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0e829e8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90e829e8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90e829e8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0e829e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0e829e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0e829e8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0e829e8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0e829e8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0e829e8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90e829e8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90e829e8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dKpuCkqPd9ZRAO09qPBTqN3NZI_8q7i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967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Pablo Marchante Fernández 2º DAW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3" y="242750"/>
            <a:ext cx="3865500" cy="3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y solución que plantea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Problema: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Falta de digitalización en bibliotecas pequeñas, dificultad en la gestión de préstamos y reservas.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Solución: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aplicación web intuitiva que facilita la gestión para usuarios y administradores.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44225"/>
            <a:ext cx="475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Características clave del programa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450" y="999925"/>
            <a:ext cx="32079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Interfaz intuitiva y moderna.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Gestión eficiente de préstamos y reservas.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Historial de libros leídos.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Diferenciación entre usuario y administrador.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130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30"/>
              <a:buChar char="-"/>
            </a:pPr>
            <a:r>
              <a:rPr lang="es" sz="1530"/>
              <a:t>Seguridad en el acceso y datos</a:t>
            </a:r>
            <a:r>
              <a:rPr lang="es" sz="1330"/>
              <a:t>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3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999925"/>
            <a:ext cx="5889649" cy="237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67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Utilizada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23000"/>
            <a:ext cx="34962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46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Backend: 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PHPMyAdmin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Patrón DAO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Frontend: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HTML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Tailwind CSS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Javascript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Comunicación: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AJAX</a:t>
            </a:r>
            <a:endParaRPr sz="1749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50" y="2364575"/>
            <a:ext cx="3157574" cy="1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850" y="636358"/>
            <a:ext cx="3157575" cy="1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5750"/>
            <a:ext cx="486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Público Objetivo y Mercado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Orientado a bibliotecas o </a:t>
            </a:r>
            <a:r>
              <a:rPr lang="es" sz="1400"/>
              <a:t>librerías</a:t>
            </a:r>
            <a:r>
              <a:rPr lang="es" sz="1400"/>
              <a:t> pequeñas y  medianas.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Usuarios: jóvenes de 16-24 años y adultos interesados en la lectura.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La competencia no es un problema.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25" y="1370688"/>
            <a:ext cx="5719501" cy="321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372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y Ventaja Competitiva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Digitalización sencilla sin necesidad de software complejo.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Facilita la organización de libros y reduce el trabajo manual.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Mejor experiencia de usuario y fidelización.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499" cy="31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Demostración</a:t>
            </a:r>
            <a:endParaRPr/>
          </a:p>
        </p:txBody>
      </p:sp>
      <p:pic>
        <p:nvPicPr>
          <p:cNvPr id="101" name="Google Shape;101;p19" title="Vídeo_TFG_PabloMarcha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775" y="572700"/>
            <a:ext cx="5754475" cy="4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4133225"/>
            <a:ext cx="2988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Github: https://github.com/Popines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