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7699" y="1786697"/>
            <a:ext cx="6308380" cy="1646302"/>
          </a:xfrm>
        </p:spPr>
        <p:txBody>
          <a:bodyPr/>
          <a:lstStyle/>
          <a:p>
            <a:r>
              <a:rPr lang="ru-RU" dirty="0" smtClean="0"/>
              <a:t>Платформа для создания уроков.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6537" y="4792239"/>
            <a:ext cx="7766936" cy="1096899"/>
          </a:xfrm>
        </p:spPr>
        <p:txBody>
          <a:bodyPr/>
          <a:lstStyle/>
          <a:p>
            <a:r>
              <a:rPr lang="ru-RU" dirty="0" smtClean="0"/>
              <a:t>Над проектом работали Попов Виктор и </a:t>
            </a:r>
            <a:r>
              <a:rPr lang="ru-RU" dirty="0" err="1" smtClean="0"/>
              <a:t>Селецкий</a:t>
            </a:r>
            <a:r>
              <a:rPr lang="ru-RU" dirty="0" smtClean="0"/>
              <a:t>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1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последнее время появилась необходимость в дистанционном обучении. Наш проект создан для организации </a:t>
            </a:r>
            <a:r>
              <a:rPr lang="en-US" dirty="0" smtClean="0"/>
              <a:t>offline</a:t>
            </a:r>
            <a:r>
              <a:rPr lang="ru-RU" dirty="0" smtClean="0"/>
              <a:t> уроков. Он предназначен для того, чтобы </a:t>
            </a:r>
            <a:r>
              <a:rPr lang="en-US" dirty="0" smtClean="0"/>
              <a:t> </a:t>
            </a:r>
            <a:r>
              <a:rPr lang="ru-RU" dirty="0" smtClean="0"/>
              <a:t>ученик мог в любое время зайти на сайт, найти тему, пройти краткий курс обучения и выполнить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168741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 приложения </a:t>
            </a:r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GET- </a:t>
            </a:r>
            <a:r>
              <a:rPr lang="ru-RU" dirty="0" smtClean="0"/>
              <a:t>и </a:t>
            </a:r>
            <a:r>
              <a:rPr lang="en-US" dirty="0" smtClean="0"/>
              <a:t>POST- </a:t>
            </a:r>
            <a:r>
              <a:rPr lang="ru-RU" dirty="0" smtClean="0"/>
              <a:t>запросы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Куки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Взаимодействие с базой данный с помощью </a:t>
            </a:r>
            <a:r>
              <a:rPr lang="en-US" dirty="0" err="1" smtClean="0"/>
              <a:t>sqlalchemy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Рендеринг.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1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r>
              <a:rPr lang="ru-RU" dirty="0"/>
              <a:t> </a:t>
            </a:r>
            <a:r>
              <a:rPr lang="ru-RU" dirty="0" smtClean="0"/>
              <a:t>и вход реализованы с помощью </a:t>
            </a:r>
            <a:r>
              <a:rPr lang="en-US" dirty="0" err="1" smtClean="0"/>
              <a:t>FlaskForm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96953"/>
            <a:ext cx="7554097" cy="2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Создана страничка пользователя, она открывается при нажатии на имя пользователя. Данные пользователя можно изменить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 приложении есть две поисковые строки</a:t>
            </a:r>
            <a:r>
              <a:rPr lang="en-US" dirty="0" smtClean="0"/>
              <a:t>:</a:t>
            </a:r>
            <a:r>
              <a:rPr lang="ru-RU" dirty="0" smtClean="0"/>
              <a:t> одна ищет уроки по </a:t>
            </a:r>
            <a:r>
              <a:rPr lang="en-US" dirty="0" smtClean="0"/>
              <a:t>id,</a:t>
            </a:r>
            <a:r>
              <a:rPr lang="ru-RU" dirty="0" smtClean="0"/>
              <a:t> вторая – вопрос по его названию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приложении реализовано разделение на ученика и учителя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проект возможно улучшить следующим образом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Добавить зависимость ученика от учителя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Добавить возможность прикреплять файлы к уроку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Систематизировать обучающий материал по классам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Добавить </a:t>
            </a:r>
            <a:r>
              <a:rPr lang="ru-RU" smtClean="0"/>
              <a:t>фото профиля.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81659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167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Грань</vt:lpstr>
      <vt:lpstr>Платформа для создания уроков.</vt:lpstr>
      <vt:lpstr>Введение</vt:lpstr>
      <vt:lpstr>Описание реализации</vt:lpstr>
      <vt:lpstr>Особенности</vt:lpstr>
      <vt:lpstr>Особенности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создания уроков.</dc:title>
  <dc:creator>Хозяин</dc:creator>
  <cp:lastModifiedBy>Хозяин</cp:lastModifiedBy>
  <cp:revision>6</cp:revision>
  <dcterms:created xsi:type="dcterms:W3CDTF">2020-05-07T14:35:14Z</dcterms:created>
  <dcterms:modified xsi:type="dcterms:W3CDTF">2020-05-07T17:33:24Z</dcterms:modified>
</cp:coreProperties>
</file>