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6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86853-EE6B-8338-8146-1BC76A65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95B87C-309B-45BF-245C-2AD5D0BA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1A399-5AA2-34FB-C716-B961BE29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BBF857-E7CB-648D-9F98-BA410943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79DB05-A63F-D28D-8320-BA4D24D0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3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70457-66DF-F6CE-B11C-523F6B3D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014F6-60A2-4479-B797-24D9DB108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EB322-FDC2-B537-F223-6CDC99B9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1D661-E611-56D7-626C-D41B710C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172DC-1911-99E3-DC23-25196D32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5055AD-865F-6DC1-AFE7-80069E26B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0322B1-3E54-421C-97BC-F5D8CDA66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3A521-D2EB-06D6-CAEA-789782A9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8DC45-F00E-2E36-D81B-3327FC25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CBA64-2334-D3AD-AABD-0183D1FA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D26FB-C5AD-3CFE-B81E-F2117757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5A328-B049-04F0-504F-A55636A7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F82BB4-4F11-482E-777C-3C4F3A80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ADA88-81CB-0F4A-E0DD-0C39B8FA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B71165-F717-3A21-A6D3-2C43C9A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34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04CC6-038D-88BF-9346-A100C3DF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613A58-33B5-0524-8F64-8B68DC7EB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D93801-AE6D-E022-ECC4-0683BAB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0AE96B-63F2-407E-86E1-48C4E3C3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81653-79E7-867D-7004-CF822164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8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B3130-69ED-5493-FC12-C7B7F08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98AAC2-6157-074A-092C-BC3A64C4E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0EB19C-0D35-245A-E159-EBE8221B8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F4F79D-E684-70DA-9AAF-B2FE1CBE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5B1BA2-FD78-1119-3C08-6642BBBB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FA1628-97AB-6B41-7029-02A1B86A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06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1EBB1-00D7-139D-1947-4EFD5E90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C50C96-C67B-3449-462C-A65FD9CA1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B5AB9B-720D-0265-015B-435F90D75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EA474C-FDF1-A351-B8CF-59D750B8A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1DB624-CFD5-E0A9-6E52-61C9BE0A0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25025A-064D-3614-3FE0-1EA1ECF7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43CE43-50F4-9CC4-AC9B-3C8E4CED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587CDA-AAF9-F238-D174-16CA999B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1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74288-82F4-9C20-1AAB-6E8C4FDA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452A4B-3B3E-C059-8182-2FDF7765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BBB9FD-8D87-9E88-EDD2-69040792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A4CDF8-7F09-EA03-ED95-DF3B6C51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8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5EC0CF-E546-5FE3-7D84-C562F8E6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524698-3DEB-0576-E327-3B42B948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F3F23-BD96-97F5-E340-0A09D9B6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21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D9DE5-829C-12E1-DC62-9F4BB04C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A5ED2-71F7-92C2-A534-4EC01E51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2B4CCB-CE60-6997-F940-D036AA9B3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09B5BF-BAB8-94F3-B29B-4AF8E0B9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7723D-8913-8273-BA08-4770404E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09DE95-7A04-2567-9977-FC9480EB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9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510FD-CA99-0A11-0591-35B1E46A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FA29BC-6E42-462E-8EF0-92EE5AE5A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297AAA-9B75-669E-A525-1F865D97D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6C602D-E7C9-7E39-8B68-06899491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6970-8988-4049-B54E-D9295BF9F84D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8633F4-3832-7D98-B586-9B33CCCC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92BBE2-616C-2701-3396-7A78C18E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69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903730-19DD-23A6-30C8-0888C05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45B001-1F1D-8090-011D-189ADFB1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83483D-DDF9-F19C-2C9E-58DF2317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6970-8988-4049-B54E-D9295BF9F84D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C5A52-8EC2-4C68-6CE4-17FD5024D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A4D3F-F3F3-1C30-E0EE-287D8C6E4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380A1-0C12-4FB3-AE39-2418D9E240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2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119725-6DF0-6C72-9F44-943CF94F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0" y="743191"/>
            <a:ext cx="5174069" cy="12825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6000" dirty="0"/>
              <a:t>Projet </a:t>
            </a:r>
            <a:r>
              <a:rPr lang="fr-FR" sz="6000" dirty="0">
                <a:latin typeface="+mn-lt"/>
              </a:rPr>
              <a:t>Sortie</a:t>
            </a:r>
            <a:br>
              <a:rPr lang="fr-FR" sz="5600" dirty="0">
                <a:latin typeface="+mn-lt"/>
              </a:rPr>
            </a:br>
            <a:br>
              <a:rPr lang="fr-FR" sz="1300" dirty="0"/>
            </a:b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HEMERY Frédéric - THURIN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Peio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- SINGER Oscar</a:t>
            </a:r>
            <a:endParaRPr lang="fr-F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CBFF0F40-6892-5812-82A5-89766EC3E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1784189"/>
            <a:ext cx="5221625" cy="32896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50252E-35D4-6115-6927-13F0E3CE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394" y="2586651"/>
            <a:ext cx="4434721" cy="3710427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Réalisation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d’une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application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permettant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la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création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et la gestion de sorties</a:t>
            </a:r>
          </a:p>
          <a:p>
            <a:pPr marL="0" indent="0" algn="ctr">
              <a:buNone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algn="ctr">
              <a:buNone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Itération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1: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- gestion de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l’authentication</a:t>
            </a:r>
            <a:endParaRPr lang="en-US" sz="1800" dirty="0">
              <a:solidFill>
                <a:schemeClr val="tx1">
                  <a:alpha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- modification du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profil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 de 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l’uilisateur</a:t>
            </a:r>
            <a:endParaRPr lang="en-US" sz="1800" dirty="0">
              <a:solidFill>
                <a:schemeClr val="tx1">
                  <a:alpha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- creation, modification et suppression de sorties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-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affichage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 des sorties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consultables</a:t>
            </a:r>
            <a:endParaRPr lang="en-US" sz="1600" dirty="0">
              <a:solidFill>
                <a:schemeClr val="tx1">
                  <a:alpha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-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filtrage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 des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résultats</a:t>
            </a:r>
            <a:endParaRPr lang="en-US" sz="1600" dirty="0">
              <a:solidFill>
                <a:schemeClr val="tx1">
                  <a:alpha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- consultation du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  <a:latin typeface="+mj-lt"/>
              </a:rPr>
              <a:t>profil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 des participants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6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 de l’authentification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par email et par nom d’utilisateur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conservation des dernières informations de connexion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TODO: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gestion du mot de passe oublié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6" name="Espace réservé du contenu 5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BB164805-CC7E-0F75-88FD-1845A3156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4" t="10395" r="29054" b="45620"/>
          <a:stretch/>
        </p:blipFill>
        <p:spPr>
          <a:xfrm>
            <a:off x="5296184" y="1837944"/>
            <a:ext cx="6781764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1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Afficher et filtrer les sorties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Filtrage par campus, nom ou date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TODO: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Filtrage par checkbox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8" name="Espace réservé du contenu 7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773C3ADE-0EFA-FF09-E312-5B9D5F7B0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t="11168" r="4597" b="184"/>
          <a:stretch/>
        </p:blipFill>
        <p:spPr>
          <a:xfrm>
            <a:off x="5328138" y="1395114"/>
            <a:ext cx="6743700" cy="40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3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Modification du profil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pseudo unique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pas de </a:t>
            </a:r>
            <a:r>
              <a:rPr lang="en-US" sz="2000" dirty="0" err="1">
                <a:solidFill>
                  <a:srgbClr val="FFFFFF"/>
                </a:solidFill>
              </a:rPr>
              <a:t>nécessité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retaper</a:t>
            </a:r>
            <a:r>
              <a:rPr lang="en-US" sz="2000" dirty="0">
                <a:solidFill>
                  <a:srgbClr val="FFFFFF"/>
                </a:solidFill>
              </a:rPr>
              <a:t> le mot de passe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Espace réservé du contenu 6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64677EBF-92C3-6B79-5931-245E28880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1" t="11131" r="19511" b="3200"/>
          <a:stretch/>
        </p:blipFill>
        <p:spPr>
          <a:xfrm>
            <a:off x="5434884" y="607416"/>
            <a:ext cx="6531447" cy="56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8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Ajout  d’une nouvelle sortie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TODO: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possibilité d’ajouter un nouveau lieu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affichage de longitude et latitude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26" name="Espace réservé du contenu 25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D64327E3-67DA-7489-0A5E-1E0C4F84B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5" t="12248" r="19440" b="4977"/>
          <a:stretch/>
        </p:blipFill>
        <p:spPr>
          <a:xfrm>
            <a:off x="5327672" y="705587"/>
            <a:ext cx="6754600" cy="54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1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Modifier une sortie existante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TODO: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gestion de l’annulation de la sortie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7" name="Espace réservé du contenu 6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F5ADA3EA-DBF1-FF30-BB2C-ED4F6D1EC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1" t="11698" r="20053" b="11080"/>
          <a:stretch/>
        </p:blipFill>
        <p:spPr>
          <a:xfrm>
            <a:off x="5367246" y="896815"/>
            <a:ext cx="6678216" cy="51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1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Afficher les détails d’une sortie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TODO: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gestion de l’annulation dela sortie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amélioration de l’affichage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23" name="Espace réservé du contenu 22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F726593F-8E00-03CF-5CC6-64AA80226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9" t="14085" r="20586" b="7825"/>
          <a:stretch/>
        </p:blipFill>
        <p:spPr>
          <a:xfrm>
            <a:off x="5315255" y="1110460"/>
            <a:ext cx="6730205" cy="4637079"/>
          </a:xfrm>
        </p:spPr>
      </p:pic>
    </p:spTree>
    <p:extLst>
      <p:ext uri="{BB962C8B-B14F-4D97-AF65-F5344CB8AC3E}">
        <p14:creationId xmlns:p14="http://schemas.microsoft.com/office/powerpoint/2010/main" val="389157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F18DF8-CF24-DC60-4B89-C732F97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Afficher le profil dun participant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B9C2F-352E-3875-3515-94A090EF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8" name="Espace réservé du contenu 7" descr="Une image contenant texte, capture d’écran, Page web, logiciel&#10;&#10;Description générée automatiquement">
            <a:extLst>
              <a:ext uri="{FF2B5EF4-FFF2-40B4-BE49-F238E27FC236}">
                <a16:creationId xmlns:a16="http://schemas.microsoft.com/office/drawing/2014/main" id="{76371ECC-F17E-5490-43BD-6BE0A7DBB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18007" r="19874" b="8505"/>
          <a:stretch/>
        </p:blipFill>
        <p:spPr>
          <a:xfrm>
            <a:off x="5279125" y="1885950"/>
            <a:ext cx="6776691" cy="3086100"/>
          </a:xfrm>
        </p:spPr>
      </p:pic>
    </p:spTree>
    <p:extLst>
      <p:ext uri="{BB962C8B-B14F-4D97-AF65-F5344CB8AC3E}">
        <p14:creationId xmlns:p14="http://schemas.microsoft.com/office/powerpoint/2010/main" val="1660450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161</Words>
  <Application>Microsoft Office PowerPoint</Application>
  <PresentationFormat>Grand écran</PresentationFormat>
  <Paragraphs>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Sortie  HEMERY Frédéric - THURIN Peio - SINGER Oscar</vt:lpstr>
      <vt:lpstr>Gestion de l’authentification</vt:lpstr>
      <vt:lpstr>Afficher et filtrer les sorties</vt:lpstr>
      <vt:lpstr>Modification du profil</vt:lpstr>
      <vt:lpstr>Ajout  d’une nouvelle sortie</vt:lpstr>
      <vt:lpstr>Modifier une sortie existante</vt:lpstr>
      <vt:lpstr>Afficher les détails d’une sortie</vt:lpstr>
      <vt:lpstr>Afficher le profil dun participant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Sortie  HEMERY Frédéric - THURIN Peio - SINGER Oscar</dc:title>
  <dc:creator>Oscar Singer</dc:creator>
  <cp:lastModifiedBy>Oscar Singer</cp:lastModifiedBy>
  <cp:revision>1</cp:revision>
  <dcterms:created xsi:type="dcterms:W3CDTF">2023-10-26T16:32:06Z</dcterms:created>
  <dcterms:modified xsi:type="dcterms:W3CDTF">2023-10-27T01:36:41Z</dcterms:modified>
</cp:coreProperties>
</file>