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35E1-C858-9B0A-BB4B-E2C51549E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CC13F-AC51-DD0C-55D2-EBAEE5D52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16B33-A2EC-CC65-FF77-DA00061C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F20C-6787-4526-8F5F-5763080B3B35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C7FFE-0232-92CC-33A0-D9CBF21A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09A0-FBA9-9834-51EB-2BF02FBA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9015-E42C-4325-A54A-B2540C80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B38D-1EE6-8968-2D83-9F85096E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9A0B6-EFF9-19CF-DE41-DB006BE02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13906-029F-1312-E607-DB416266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F20C-6787-4526-8F5F-5763080B3B35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1F5AD-AABF-CA62-554A-4196399E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99381-DD42-F679-207A-B9CA8E52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9015-E42C-4325-A54A-B2540C80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D37A5-B414-FCF5-65BA-6BAD03C70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ABE66-F543-26D3-0F5D-5C72C236A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EAC06-0301-A4A9-53F7-D8FD7CFC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F20C-6787-4526-8F5F-5763080B3B35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AE51-8307-5C18-9776-CF51D564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6E26-9156-76D2-23C2-032B6284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9015-E42C-4325-A54A-B2540C80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E76E-DF7A-C24A-DD34-BBAF5A08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EEA7-7BAB-7FEC-03E4-92F4A730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35111-F42D-B951-3B04-DB8EA87F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F20C-6787-4526-8F5F-5763080B3B35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D32C-668E-74CE-22DC-3D1977A5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4587-E793-D071-C31B-00C3ABF3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9015-E42C-4325-A54A-B2540C80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28F4-CE74-73EC-CAAD-0B698F4F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C347A-8141-22D3-9C5D-E101892B8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F94B2-C10F-D401-564C-75A5B67B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F20C-6787-4526-8F5F-5763080B3B35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B29E-D4F8-EB2D-CCF6-EA725D3C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1557E-D525-8DFB-6CBA-7B798149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9015-E42C-4325-A54A-B2540C80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5797-D49C-7213-6B77-A16A77AA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F444-EFF2-A3CF-5904-241268615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7A6C-CA5D-B5C4-ECC3-3CC491334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D4907-CDFC-8142-7D1F-CDEEEE7E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F20C-6787-4526-8F5F-5763080B3B35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3ABB1-F0AC-011C-28BE-72318375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4591-FC38-5541-F500-C6508D02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9015-E42C-4325-A54A-B2540C80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9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9EDD-0205-7DF5-C9F3-0AB82AC3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3C805-687D-4CAD-2920-777B374F8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5DA97-13CD-79ED-373A-BB543CBD5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F6AA7-B7E7-AE7F-D0E9-E1451A71B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A1A2F-6C11-3987-5DCC-7275B4A0D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66C3B-E3C6-E05D-150E-DF2C2D40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F20C-6787-4526-8F5F-5763080B3B35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49AF7-E7CC-50DB-CB46-1CDF0F4E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F4EA0-6286-45D3-4823-8F651392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9015-E42C-4325-A54A-B2540C80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5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C1F6-DD42-26BF-04A9-B8DACD8D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7E526-84D5-C269-B752-D9AC76F0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F20C-6787-4526-8F5F-5763080B3B35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C0AF9-F0E2-0B52-0C51-1EB1CA9C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7B765-BA98-153B-E434-4647BCD4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9015-E42C-4325-A54A-B2540C80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2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AAFD2-96A4-2A39-1C0D-408870E9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F20C-6787-4526-8F5F-5763080B3B35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A7FF-5566-21A3-F4E5-9221D573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F739D-986D-AC18-008A-36A77CFD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9015-E42C-4325-A54A-B2540C80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8CBB-35C2-8801-6C9A-50F5EC0F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A1CB-407C-109C-AFC6-AEC71C2F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D2D78-1A79-3EA1-A916-5CEDE03D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FE0FA-7261-903F-D176-D1B06BF3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F20C-6787-4526-8F5F-5763080B3B35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FAE8F-0D34-569E-CC38-46721536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3C3D8-4F9F-3A5D-FFE4-1ECF042A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9015-E42C-4325-A54A-B2540C80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98BB-80EE-D5E1-CB81-27165E64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839B2-297B-E603-9402-E63A5F42E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7E116-1818-338D-A547-3860C796D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F6CA4-3B2D-853E-124F-F1CAEB9B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F20C-6787-4526-8F5F-5763080B3B35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11E0D-B14C-E711-6EAD-1E873277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7DCBF-592E-2A65-2360-C82FA6C1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9015-E42C-4325-A54A-B2540C80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8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F5530-E552-4170-90C7-9D79285F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EAC43-A8D4-20F5-5D3C-2D9E8D529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7BAF-5528-F6A9-6E05-3520505AA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F20C-6787-4526-8F5F-5763080B3B35}" type="datetimeFigureOut">
              <a:rPr lang="en-US" smtClean="0"/>
              <a:t>11-Jun-23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AF11-4876-30AF-2EA4-6FFB81F38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11C4-94A1-74F3-9BF8-A5EB6AF4C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C9015-E42C-4325-A54A-B2540C80B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9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ED54D-601D-FF7D-A9AE-12DB538E8C16}"/>
              </a:ext>
            </a:extLst>
          </p:cNvPr>
          <p:cNvSpPr/>
          <p:nvPr/>
        </p:nvSpPr>
        <p:spPr>
          <a:xfrm>
            <a:off x="4527610" y="905520"/>
            <a:ext cx="2467992" cy="1384917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Backblaze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C5141-C8A4-D15A-DA13-D0E0250964A8}"/>
              </a:ext>
            </a:extLst>
          </p:cNvPr>
          <p:cNvSpPr/>
          <p:nvPr/>
        </p:nvSpPr>
        <p:spPr>
          <a:xfrm>
            <a:off x="764957" y="905521"/>
            <a:ext cx="2467992" cy="138491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492CC2-42B7-4CE6-DADE-0B997DF99798}"/>
              </a:ext>
            </a:extLst>
          </p:cNvPr>
          <p:cNvSpPr/>
          <p:nvPr/>
        </p:nvSpPr>
        <p:spPr>
          <a:xfrm>
            <a:off x="8747462" y="905521"/>
            <a:ext cx="2467992" cy="13849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Vast.AI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3F43A-10C6-82CF-0EF7-4F8BF6B82055}"/>
              </a:ext>
            </a:extLst>
          </p:cNvPr>
          <p:cNvSpPr/>
          <p:nvPr/>
        </p:nvSpPr>
        <p:spPr>
          <a:xfrm>
            <a:off x="4527610" y="3685710"/>
            <a:ext cx="2467992" cy="13849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053BBE1-F045-A95C-1DB4-979728C42D64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232949" y="1597979"/>
            <a:ext cx="1294661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94BDAF-243D-A812-F32E-72C90C3BBA42}"/>
              </a:ext>
            </a:extLst>
          </p:cNvPr>
          <p:cNvSpPr txBox="1"/>
          <p:nvPr/>
        </p:nvSpPr>
        <p:spPr>
          <a:xfrm>
            <a:off x="3232949" y="1174509"/>
            <a:ext cx="139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Data Cleaning, and Data Pre-processing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5E2CADE-B7ED-C3E8-9917-25AF711CC88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5063970" y="2988073"/>
            <a:ext cx="1395273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D640E0E-78A7-9A43-9185-DDB0952A9E4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995602" y="1597979"/>
            <a:ext cx="1751860" cy="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9B0D1A-5F00-997F-002C-72C51DB196E0}"/>
              </a:ext>
            </a:extLst>
          </p:cNvPr>
          <p:cNvSpPr txBox="1"/>
          <p:nvPr/>
        </p:nvSpPr>
        <p:spPr>
          <a:xfrm>
            <a:off x="7224201" y="1292817"/>
            <a:ext cx="1294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Data Sourcing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C809E3E-8E10-B83F-A593-B32738E04A40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rot="16200000" flipH="1" flipV="1">
            <a:off x="5026978" y="-3356501"/>
            <a:ext cx="692459" cy="9216501"/>
          </a:xfrm>
          <a:prstGeom prst="curvedConnector4">
            <a:avLst>
              <a:gd name="adj1" fmla="val -120192"/>
              <a:gd name="adj2" fmla="val 10652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2209CB-52E2-E154-6CB2-84C0401E1567}"/>
              </a:ext>
            </a:extLst>
          </p:cNvPr>
          <p:cNvSpPr txBox="1"/>
          <p:nvPr/>
        </p:nvSpPr>
        <p:spPr>
          <a:xfrm>
            <a:off x="3508979" y="552336"/>
            <a:ext cx="5312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4. Data Preparation, Model Training, and Testing and Saving the model back to the local machine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9C389C-8045-9073-195E-F2A92B9B1AEC}"/>
              </a:ext>
            </a:extLst>
          </p:cNvPr>
          <p:cNvSpPr txBox="1"/>
          <p:nvPr/>
        </p:nvSpPr>
        <p:spPr>
          <a:xfrm rot="5400000">
            <a:off x="5243737" y="2921619"/>
            <a:ext cx="1294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Data Sourcing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3E88FF4-3683-75A2-0FDF-4E4964106031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764958" y="1597981"/>
            <a:ext cx="3762653" cy="2780189"/>
          </a:xfrm>
          <a:prstGeom prst="curvedConnector3">
            <a:avLst>
              <a:gd name="adj1" fmla="val 10607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EA5010-27D0-E3D9-6FF1-EE52362BF5BE}"/>
              </a:ext>
            </a:extLst>
          </p:cNvPr>
          <p:cNvSpPr txBox="1"/>
          <p:nvPr/>
        </p:nvSpPr>
        <p:spPr>
          <a:xfrm rot="633792">
            <a:off x="1403171" y="3792989"/>
            <a:ext cx="2915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4. Training ML models, and Generating Visualizations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3E3AA9-1766-7105-DBA7-D47A0586964B}"/>
              </a:ext>
            </a:extLst>
          </p:cNvPr>
          <p:cNvSpPr txBox="1"/>
          <p:nvPr/>
        </p:nvSpPr>
        <p:spPr>
          <a:xfrm rot="1175431">
            <a:off x="2181591" y="3013044"/>
            <a:ext cx="2940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 Loading the </a:t>
            </a:r>
            <a:r>
              <a:rPr lang="en-US" sz="1000" dirty="0" err="1"/>
              <a:t>Jupyter</a:t>
            </a:r>
            <a:r>
              <a:rPr lang="en-US" sz="1000" dirty="0"/>
              <a:t> Notebook / Python File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9E8116A-1807-9B61-9F31-A2D65F74879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5990205" y="-3085731"/>
            <a:ext cx="12700" cy="7982505"/>
          </a:xfrm>
          <a:prstGeom prst="curvedConnector3">
            <a:avLst>
              <a:gd name="adj1" fmla="val 368738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6F1BDA-1679-6FD3-E793-87FE8BADF1B4}"/>
              </a:ext>
            </a:extLst>
          </p:cNvPr>
          <p:cNvSpPr txBox="1"/>
          <p:nvPr/>
        </p:nvSpPr>
        <p:spPr>
          <a:xfrm>
            <a:off x="4231256" y="152074"/>
            <a:ext cx="2586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 Loading the </a:t>
            </a:r>
            <a:r>
              <a:rPr lang="en-US" sz="1000" dirty="0" err="1"/>
              <a:t>Jupyter</a:t>
            </a:r>
            <a:r>
              <a:rPr lang="en-US" sz="1000" dirty="0"/>
              <a:t> Notebook / Python File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572954BA-63BD-F423-0C67-7FDB9E4F36B0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3182643" y="1106748"/>
            <a:ext cx="1388923" cy="375630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7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Daniel206150</dc:creator>
  <cp:lastModifiedBy>Daniel206150</cp:lastModifiedBy>
  <cp:revision>33</cp:revision>
  <dcterms:created xsi:type="dcterms:W3CDTF">2023-06-11T02:51:53Z</dcterms:created>
  <dcterms:modified xsi:type="dcterms:W3CDTF">2023-06-11T03:21:59Z</dcterms:modified>
</cp:coreProperties>
</file>