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3DA2-E028-C6DA-23DA-51C8F2DA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F9236-BD5B-99A6-5D91-0A7F3FB43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ADA6-85E7-E3F2-93FB-3B980CD9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1885-C14E-E823-E392-4356339E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55AF-97E9-CECF-31F9-956BFF85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E8C0-243D-94B1-5BC5-9B7FB6FD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5B77-8F6D-945B-9493-AEA0D3EF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6B769-B4BF-048F-115D-FC2BA7ED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E0146-7FFB-95D4-2C4F-546907A6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2885-21D6-258A-3F5D-D54A53EE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ABEFC-554D-ADE9-8880-88E2A3826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52105-534E-896A-F1FE-B74BC6A0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1B25-FF7A-EE2B-C6DE-19A29A5F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35ED-B2AF-2EC5-AE03-1AFA7228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B19B-F369-BC8E-7717-6C350124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6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4A17-2FC9-489B-DAD8-7F16E20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33AA-1C4E-F623-D1F0-F8832A7E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8F69-D857-ECDE-BA5E-0D3AF941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7278-AE67-CA43-FA28-A265ED3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FE10-8526-C445-64E1-FA6F8D8C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1613-E664-262E-2F8C-55C4BB79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5C02-5C35-4C55-88D8-B3D0E075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D1ED-DD51-5D06-9F94-8AAADCD0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6E761-7DCA-977C-644D-40DB179F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B0F7-EEEC-A03B-1479-39E4F92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FBFC-E7A0-3433-255E-8AAD1365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F921-4364-2F42-2394-17D10A247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340EE-7F12-999C-C66E-1766462BE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F64FD-3A2D-141B-84CF-EA004A21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4272-D525-7EB9-5561-0E37B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B04BA-9FF0-4BBC-3E49-F74B7AAB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23C-DBF8-4D27-91C5-0E45CA41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07AE-478A-5A50-DC45-8B6CF615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28090-A0BA-3E9A-9562-4EAE4A36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5D16C-BB0C-2EFE-A5B4-73C51F18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56FC6-C72B-2B62-9995-9195A0464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7B2B5-F452-0EE5-BBB8-0D8023A9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D5872-DDBA-8549-180A-6FA3DF57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B1D2A-E411-C584-2B80-9C6466E8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9B44-1D61-902F-5266-32EE3E05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7466E-D0A6-FD45-EAB9-D8379163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35E25-C972-70E5-98A9-0E852BF8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F76FC-7E18-FC31-3C77-117BA3F0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AFA40-A8B2-1662-FF92-DAB8B4B2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3AA93-B34B-8405-2F08-53510C1C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1857D-D517-70D7-2D87-252550D0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5797-6FF0-449A-B23E-1BC73EA9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B05-E75A-7C41-16CF-5E959E5A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3BE61-6B67-3509-9286-F76239EF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CAF78-3EAA-022E-5F5D-502EB2E4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D1B80-6FB5-B48D-F898-581F2797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7AB40-DD6A-E5F4-F71A-515DFE09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516C-2865-C645-0CFF-904DEA4B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4DDCA-6F49-D810-642A-5475BBD5B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3CB8E-8823-CCBB-3450-C5C85476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01F9B-EA20-6726-47F3-6BF610B0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F4E1F-A14D-4F3B-4F58-3E273234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613A1-3C35-5B21-561F-B8CC7F7B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0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CD540-B533-3495-656F-C9DC18B8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BBA44-9193-693E-4DCE-FCAEC4F3A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1D98-2C4F-2250-5E8C-F5B0AA1BD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5059-E837-4682-B69A-E6E2919726CB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CC4A-E13C-5786-19E9-2A5186945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65E1-C9EB-3539-4F52-88D2D48DE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882F-A346-444B-A08D-466D7CB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nt, text, logo, screenshot&#10;&#10;Description automatically generated">
            <a:extLst>
              <a:ext uri="{FF2B5EF4-FFF2-40B4-BE49-F238E27FC236}">
                <a16:creationId xmlns:a16="http://schemas.microsoft.com/office/drawing/2014/main" id="{8C7E6AEB-9036-AF63-1668-00384F861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1" y="3955304"/>
            <a:ext cx="1568419" cy="1568419"/>
          </a:xfrm>
          <a:prstGeom prst="rect">
            <a:avLst/>
          </a:prstGeom>
        </p:spPr>
      </p:pic>
      <p:pic>
        <p:nvPicPr>
          <p:cNvPr id="9" name="Picture 8" descr="A picture containing font, symbol, number, graphics&#10;&#10;Description automatically generated">
            <a:extLst>
              <a:ext uri="{FF2B5EF4-FFF2-40B4-BE49-F238E27FC236}">
                <a16:creationId xmlns:a16="http://schemas.microsoft.com/office/drawing/2014/main" id="{99432EC9-F6FC-4ED3-A36A-BDAD018F6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03" y="450932"/>
            <a:ext cx="1766693" cy="1766693"/>
          </a:xfrm>
          <a:prstGeom prst="rect">
            <a:avLst/>
          </a:prstGeom>
        </p:spPr>
      </p:pic>
      <p:pic>
        <p:nvPicPr>
          <p:cNvPr id="10" name="Picture 9" descr="A picture containing font, text, logo, screenshot&#10;&#10;Description automatically generated">
            <a:extLst>
              <a:ext uri="{FF2B5EF4-FFF2-40B4-BE49-F238E27FC236}">
                <a16:creationId xmlns:a16="http://schemas.microsoft.com/office/drawing/2014/main" id="{9DE77D93-0142-CD33-6817-93FA23E4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22" y="3955302"/>
            <a:ext cx="1568419" cy="1568419"/>
          </a:xfrm>
          <a:prstGeom prst="rect">
            <a:avLst/>
          </a:prstGeom>
        </p:spPr>
      </p:pic>
      <p:pic>
        <p:nvPicPr>
          <p:cNvPr id="11" name="Picture 10" descr="A picture containing font, text, logo, screenshot&#10;&#10;Description automatically generated">
            <a:extLst>
              <a:ext uri="{FF2B5EF4-FFF2-40B4-BE49-F238E27FC236}">
                <a16:creationId xmlns:a16="http://schemas.microsoft.com/office/drawing/2014/main" id="{6294A6DD-BC67-DD88-57DF-12F5E90B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03" y="3955303"/>
            <a:ext cx="1568419" cy="1568419"/>
          </a:xfrm>
          <a:prstGeom prst="rect">
            <a:avLst/>
          </a:prstGeom>
        </p:spPr>
      </p:pic>
      <p:pic>
        <p:nvPicPr>
          <p:cNvPr id="12" name="Picture 11" descr="A picture containing font, text, logo, screenshot&#10;&#10;Description automatically generated">
            <a:extLst>
              <a:ext uri="{FF2B5EF4-FFF2-40B4-BE49-F238E27FC236}">
                <a16:creationId xmlns:a16="http://schemas.microsoft.com/office/drawing/2014/main" id="{02241592-BCDE-0CC7-AA7D-303581359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41" y="3955301"/>
            <a:ext cx="1568419" cy="15684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194E88-7DBD-554C-25CF-6DB20C61B419}"/>
              </a:ext>
            </a:extLst>
          </p:cNvPr>
          <p:cNvSpPr txBox="1"/>
          <p:nvPr/>
        </p:nvSpPr>
        <p:spPr>
          <a:xfrm>
            <a:off x="7408506" y="4376056"/>
            <a:ext cx="32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pic>
        <p:nvPicPr>
          <p:cNvPr id="14" name="Picture 13" descr="A picture containing font, text, logo, screenshot&#10;&#10;Description automatically generated">
            <a:extLst>
              <a:ext uri="{FF2B5EF4-FFF2-40B4-BE49-F238E27FC236}">
                <a16:creationId xmlns:a16="http://schemas.microsoft.com/office/drawing/2014/main" id="{3D12813C-A106-9943-FC07-9D914A7AA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932" y="3955300"/>
            <a:ext cx="1568419" cy="15684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81FEB7-5A53-0CDD-965D-27029B55C1F8}"/>
              </a:ext>
            </a:extLst>
          </p:cNvPr>
          <p:cNvSpPr txBox="1"/>
          <p:nvPr/>
        </p:nvSpPr>
        <p:spPr>
          <a:xfrm>
            <a:off x="942948" y="5766319"/>
            <a:ext cx="12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6E099-DE8D-C5A2-9352-696252E6B57A}"/>
              </a:ext>
            </a:extLst>
          </p:cNvPr>
          <p:cNvSpPr txBox="1"/>
          <p:nvPr/>
        </p:nvSpPr>
        <p:spPr>
          <a:xfrm>
            <a:off x="2755320" y="5766319"/>
            <a:ext cx="12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36211-8ABA-FB16-6A63-C75B23C113A2}"/>
              </a:ext>
            </a:extLst>
          </p:cNvPr>
          <p:cNvSpPr txBox="1"/>
          <p:nvPr/>
        </p:nvSpPr>
        <p:spPr>
          <a:xfrm>
            <a:off x="4323739" y="5766319"/>
            <a:ext cx="12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5D57A-A2B8-E7E1-CA92-A8AAC1549F51}"/>
              </a:ext>
            </a:extLst>
          </p:cNvPr>
          <p:cNvSpPr txBox="1"/>
          <p:nvPr/>
        </p:nvSpPr>
        <p:spPr>
          <a:xfrm>
            <a:off x="5892158" y="5766319"/>
            <a:ext cx="12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AA2A5-3614-82D6-EF8B-62336E9D75A8}"/>
              </a:ext>
            </a:extLst>
          </p:cNvPr>
          <p:cNvSpPr txBox="1"/>
          <p:nvPr/>
        </p:nvSpPr>
        <p:spPr>
          <a:xfrm>
            <a:off x="9192567" y="5766319"/>
            <a:ext cx="12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60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233345E-A807-A227-12FC-BF4352865EA9}"/>
              </a:ext>
            </a:extLst>
          </p:cNvPr>
          <p:cNvCxnSpPr>
            <a:stCxn id="9" idx="1"/>
            <a:endCxn id="5" idx="0"/>
          </p:cNvCxnSpPr>
          <p:nvPr/>
        </p:nvCxnSpPr>
        <p:spPr>
          <a:xfrm rot="10800000" flipV="1">
            <a:off x="1428141" y="1334278"/>
            <a:ext cx="4065862" cy="262102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86A4B84-D3C4-A974-ECFF-2871DE5388BA}"/>
              </a:ext>
            </a:extLst>
          </p:cNvPr>
          <p:cNvCxnSpPr>
            <a:stCxn id="9" idx="1"/>
            <a:endCxn id="11" idx="0"/>
          </p:cNvCxnSpPr>
          <p:nvPr/>
        </p:nvCxnSpPr>
        <p:spPr>
          <a:xfrm rot="10800000" flipV="1">
            <a:off x="3240513" y="1334279"/>
            <a:ext cx="2253490" cy="262102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C1F0378-F090-D0DA-D2BE-5FE3D2F1B3E7}"/>
              </a:ext>
            </a:extLst>
          </p:cNvPr>
          <p:cNvCxnSpPr>
            <a:stCxn id="9" idx="1"/>
            <a:endCxn id="10" idx="0"/>
          </p:cNvCxnSpPr>
          <p:nvPr/>
        </p:nvCxnSpPr>
        <p:spPr>
          <a:xfrm rot="10800000" flipV="1">
            <a:off x="4808933" y="1334278"/>
            <a:ext cx="685071" cy="262102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5135055-BCF5-BE92-7FF9-DB566B5630F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5508512" y="3086462"/>
            <a:ext cx="1737676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2ED445A-2C1C-CB70-9129-82CB5B0CDB6E}"/>
              </a:ext>
            </a:extLst>
          </p:cNvPr>
          <p:cNvCxnSpPr>
            <a:stCxn id="9" idx="3"/>
            <a:endCxn id="14" idx="0"/>
          </p:cNvCxnSpPr>
          <p:nvPr/>
        </p:nvCxnSpPr>
        <p:spPr>
          <a:xfrm>
            <a:off x="7260696" y="1334279"/>
            <a:ext cx="2497446" cy="262102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4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Daniel206150</dc:creator>
  <cp:lastModifiedBy>Daniel206150</cp:lastModifiedBy>
  <cp:revision>3</cp:revision>
  <dcterms:created xsi:type="dcterms:W3CDTF">2023-06-11T12:08:16Z</dcterms:created>
  <dcterms:modified xsi:type="dcterms:W3CDTF">2023-06-11T12:12:26Z</dcterms:modified>
</cp:coreProperties>
</file>