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26" d="100"/>
          <a:sy n="26" d="100"/>
        </p:scale>
        <p:origin x="14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3" y="4954766"/>
            <a:ext cx="36383198" cy="10540259"/>
          </a:xfrm>
        </p:spPr>
        <p:txBody>
          <a:bodyPr anchor="b"/>
          <a:lstStyle>
            <a:lvl1pPr algn="ctr">
              <a:defRPr sz="26490"/>
            </a:lvl1pPr>
          </a:lstStyle>
          <a:p>
            <a:r>
              <a:rPr lang="en-US"/>
              <a:t>Click to edit Master title style</a:t>
            </a:r>
            <a:endParaRPr lang="en-US" dirty="0"/>
          </a:p>
        </p:txBody>
      </p:sp>
      <p:sp>
        <p:nvSpPr>
          <p:cNvPr id="3" name="Subtitle 2"/>
          <p:cNvSpPr>
            <a:spLocks noGrp="1"/>
          </p:cNvSpPr>
          <p:nvPr>
            <p:ph type="subTitle" idx="1"/>
          </p:nvPr>
        </p:nvSpPr>
        <p:spPr>
          <a:xfrm>
            <a:off x="5350471" y="15901498"/>
            <a:ext cx="32102823" cy="7309499"/>
          </a:xfrm>
        </p:spPr>
        <p:txBody>
          <a:bodyPr/>
          <a:lstStyle>
            <a:lvl1pPr marL="0" indent="0" algn="ctr">
              <a:buNone/>
              <a:defRPr sz="10596"/>
            </a:lvl1pPr>
            <a:lvl2pPr marL="2018459" indent="0" algn="ctr">
              <a:buNone/>
              <a:defRPr sz="8830"/>
            </a:lvl2pPr>
            <a:lvl3pPr marL="4036917" indent="0" algn="ctr">
              <a:buNone/>
              <a:defRPr sz="7947"/>
            </a:lvl3pPr>
            <a:lvl4pPr marL="6055375" indent="0" algn="ctr">
              <a:buNone/>
              <a:defRPr sz="7064"/>
            </a:lvl4pPr>
            <a:lvl5pPr marL="8073834" indent="0" algn="ctr">
              <a:buNone/>
              <a:defRPr sz="7064"/>
            </a:lvl5pPr>
            <a:lvl6pPr marL="10092293" indent="0" algn="ctr">
              <a:buNone/>
              <a:defRPr sz="7064"/>
            </a:lvl6pPr>
            <a:lvl7pPr marL="12110752" indent="0" algn="ctr">
              <a:buNone/>
              <a:defRPr sz="7064"/>
            </a:lvl7pPr>
            <a:lvl8pPr marL="14129210" indent="0" algn="ctr">
              <a:buNone/>
              <a:defRPr sz="7064"/>
            </a:lvl8pPr>
            <a:lvl9pPr marL="16147669" indent="0" algn="ctr">
              <a:buNone/>
              <a:defRPr sz="70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6A2A49-38FA-48D0-AC79-8487C800301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128724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6A2A49-38FA-48D0-AC79-8487C800301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702357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6" y="1611875"/>
            <a:ext cx="9229562"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2"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6A2A49-38FA-48D0-AC79-8487C800301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332562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6A2A49-38FA-48D0-AC79-8487C800301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173402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9"/>
            <a:ext cx="36918247" cy="12593645"/>
          </a:xfrm>
        </p:spPr>
        <p:txBody>
          <a:bodyPr anchor="b"/>
          <a:lstStyle>
            <a:lvl1pPr>
              <a:defRPr sz="26490"/>
            </a:lvl1pPr>
          </a:lstStyle>
          <a:p>
            <a:r>
              <a:rPr lang="en-US"/>
              <a:t>Click to edit Master title style</a:t>
            </a:r>
            <a:endParaRPr lang="en-US" dirty="0"/>
          </a:p>
        </p:txBody>
      </p:sp>
      <p:sp>
        <p:nvSpPr>
          <p:cNvPr id="3" name="Text Placeholder 2"/>
          <p:cNvSpPr>
            <a:spLocks noGrp="1"/>
          </p:cNvSpPr>
          <p:nvPr>
            <p:ph type="body" idx="1"/>
          </p:nvPr>
        </p:nvSpPr>
        <p:spPr>
          <a:xfrm>
            <a:off x="2920467" y="20260575"/>
            <a:ext cx="36918247" cy="6622701"/>
          </a:xfrm>
        </p:spPr>
        <p:txBody>
          <a:bodyPr/>
          <a:lstStyle>
            <a:lvl1pPr marL="0" indent="0">
              <a:buNone/>
              <a:defRPr sz="10596">
                <a:solidFill>
                  <a:schemeClr val="tx1"/>
                </a:solidFill>
              </a:defRPr>
            </a:lvl1pPr>
            <a:lvl2pPr marL="2018459" indent="0">
              <a:buNone/>
              <a:defRPr sz="8830">
                <a:solidFill>
                  <a:schemeClr val="tx1">
                    <a:tint val="75000"/>
                  </a:schemeClr>
                </a:solidFill>
              </a:defRPr>
            </a:lvl2pPr>
            <a:lvl3pPr marL="4036917" indent="0">
              <a:buNone/>
              <a:defRPr sz="7947">
                <a:solidFill>
                  <a:schemeClr val="tx1">
                    <a:tint val="75000"/>
                  </a:schemeClr>
                </a:solidFill>
              </a:defRPr>
            </a:lvl3pPr>
            <a:lvl4pPr marL="6055375" indent="0">
              <a:buNone/>
              <a:defRPr sz="7064">
                <a:solidFill>
                  <a:schemeClr val="tx1">
                    <a:tint val="75000"/>
                  </a:schemeClr>
                </a:solidFill>
              </a:defRPr>
            </a:lvl4pPr>
            <a:lvl5pPr marL="8073834" indent="0">
              <a:buNone/>
              <a:defRPr sz="7064">
                <a:solidFill>
                  <a:schemeClr val="tx1">
                    <a:tint val="75000"/>
                  </a:schemeClr>
                </a:solidFill>
              </a:defRPr>
            </a:lvl5pPr>
            <a:lvl6pPr marL="10092293" indent="0">
              <a:buNone/>
              <a:defRPr sz="7064">
                <a:solidFill>
                  <a:schemeClr val="tx1">
                    <a:tint val="75000"/>
                  </a:schemeClr>
                </a:solidFill>
              </a:defRPr>
            </a:lvl6pPr>
            <a:lvl7pPr marL="12110752" indent="0">
              <a:buNone/>
              <a:defRPr sz="7064">
                <a:solidFill>
                  <a:schemeClr val="tx1">
                    <a:tint val="75000"/>
                  </a:schemeClr>
                </a:solidFill>
              </a:defRPr>
            </a:lvl7pPr>
            <a:lvl8pPr marL="14129210" indent="0">
              <a:buNone/>
              <a:defRPr sz="7064">
                <a:solidFill>
                  <a:schemeClr val="tx1">
                    <a:tint val="75000"/>
                  </a:schemeClr>
                </a:solidFill>
              </a:defRPr>
            </a:lvl8pPr>
            <a:lvl9pPr marL="16147669" indent="0">
              <a:buNone/>
              <a:defRPr sz="70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A2A49-38FA-48D0-AC79-8487C800301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698312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61"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6"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6A2A49-38FA-48D0-AC79-8487C8003014}" type="datetimeFigureOut">
              <a:rPr lang="en-GB" smtClean="0"/>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192844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3" y="1611882"/>
            <a:ext cx="3691824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5"/>
            <a:ext cx="18107995" cy="3637228"/>
          </a:xfrm>
        </p:spPr>
        <p:txBody>
          <a:bodyPr anchor="b"/>
          <a:lstStyle>
            <a:lvl1pPr marL="0" indent="0">
              <a:buNone/>
              <a:defRPr sz="10596" b="1"/>
            </a:lvl1pPr>
            <a:lvl2pPr marL="2018459" indent="0">
              <a:buNone/>
              <a:defRPr sz="8830" b="1"/>
            </a:lvl2pPr>
            <a:lvl3pPr marL="4036917" indent="0">
              <a:buNone/>
              <a:defRPr sz="7947" b="1"/>
            </a:lvl3pPr>
            <a:lvl4pPr marL="6055375" indent="0">
              <a:buNone/>
              <a:defRPr sz="7064" b="1"/>
            </a:lvl4pPr>
            <a:lvl5pPr marL="8073834" indent="0">
              <a:buNone/>
              <a:defRPr sz="7064" b="1"/>
            </a:lvl5pPr>
            <a:lvl6pPr marL="10092293" indent="0">
              <a:buNone/>
              <a:defRPr sz="7064" b="1"/>
            </a:lvl6pPr>
            <a:lvl7pPr marL="12110752" indent="0">
              <a:buNone/>
              <a:defRPr sz="7064" b="1"/>
            </a:lvl7pPr>
            <a:lvl8pPr marL="14129210" indent="0">
              <a:buNone/>
              <a:defRPr sz="7064" b="1"/>
            </a:lvl8pPr>
            <a:lvl9pPr marL="16147669" indent="0">
              <a:buNone/>
              <a:defRPr sz="7064" b="1"/>
            </a:lvl9pPr>
          </a:lstStyle>
          <a:p>
            <a:pPr lvl="0"/>
            <a:r>
              <a:rPr lang="en-US"/>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5"/>
            <a:ext cx="18197175" cy="3637228"/>
          </a:xfrm>
        </p:spPr>
        <p:txBody>
          <a:bodyPr anchor="b"/>
          <a:lstStyle>
            <a:lvl1pPr marL="0" indent="0">
              <a:buNone/>
              <a:defRPr sz="10596" b="1"/>
            </a:lvl1pPr>
            <a:lvl2pPr marL="2018459" indent="0">
              <a:buNone/>
              <a:defRPr sz="8830" b="1"/>
            </a:lvl2pPr>
            <a:lvl3pPr marL="4036917" indent="0">
              <a:buNone/>
              <a:defRPr sz="7947" b="1"/>
            </a:lvl3pPr>
            <a:lvl4pPr marL="6055375" indent="0">
              <a:buNone/>
              <a:defRPr sz="7064" b="1"/>
            </a:lvl4pPr>
            <a:lvl5pPr marL="8073834" indent="0">
              <a:buNone/>
              <a:defRPr sz="7064" b="1"/>
            </a:lvl5pPr>
            <a:lvl6pPr marL="10092293" indent="0">
              <a:buNone/>
              <a:defRPr sz="7064" b="1"/>
            </a:lvl6pPr>
            <a:lvl7pPr marL="12110752" indent="0">
              <a:buNone/>
              <a:defRPr sz="7064" b="1"/>
            </a:lvl7pPr>
            <a:lvl8pPr marL="14129210" indent="0">
              <a:buNone/>
              <a:defRPr sz="7064" b="1"/>
            </a:lvl8pPr>
            <a:lvl9pPr marL="16147669" indent="0">
              <a:buNone/>
              <a:defRPr sz="7064" b="1"/>
            </a:lvl9pPr>
          </a:lstStyle>
          <a:p>
            <a:pPr lvl="0"/>
            <a:r>
              <a:rPr lang="en-US"/>
              <a:t>Click to edit Master text styles</a:t>
            </a:r>
          </a:p>
        </p:txBody>
      </p:sp>
      <p:sp>
        <p:nvSpPr>
          <p:cNvPr id="6" name="Content Placeholder 5"/>
          <p:cNvSpPr>
            <a:spLocks noGrp="1"/>
          </p:cNvSpPr>
          <p:nvPr>
            <p:ph sz="quarter" idx="4"/>
          </p:nvPr>
        </p:nvSpPr>
        <p:spPr>
          <a:xfrm>
            <a:off x="21669408" y="11058863"/>
            <a:ext cx="1819717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6A2A49-38FA-48D0-AC79-8487C8003014}" type="datetimeFigureOut">
              <a:rPr lang="en-GB" smtClean="0"/>
              <a:t>11/06/2023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72884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6A2A49-38FA-48D0-AC79-8487C8003014}" type="datetimeFigureOut">
              <a:rPr lang="en-GB" smtClean="0"/>
              <a:t>11/06/2023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375592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A2A49-38FA-48D0-AC79-8487C8003014}" type="datetimeFigureOut">
              <a:rPr lang="en-GB" smtClean="0"/>
              <a:t>11/06/2023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175258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5" y="2018348"/>
            <a:ext cx="13805327" cy="7064216"/>
          </a:xfrm>
        </p:spPr>
        <p:txBody>
          <a:bodyPr anchor="b"/>
          <a:lstStyle>
            <a:lvl1pPr>
              <a:defRPr sz="14128"/>
            </a:lvl1pPr>
          </a:lstStyle>
          <a:p>
            <a:r>
              <a:rPr lang="en-US"/>
              <a:t>Click to edit Master title style</a:t>
            </a:r>
            <a:endParaRPr lang="en-US" dirty="0"/>
          </a:p>
        </p:txBody>
      </p:sp>
      <p:sp>
        <p:nvSpPr>
          <p:cNvPr id="3" name="Content Placeholder 2"/>
          <p:cNvSpPr>
            <a:spLocks noGrp="1"/>
          </p:cNvSpPr>
          <p:nvPr>
            <p:ph idx="1"/>
          </p:nvPr>
        </p:nvSpPr>
        <p:spPr>
          <a:xfrm>
            <a:off x="18197175" y="4359077"/>
            <a:ext cx="21669406" cy="21515024"/>
          </a:xfrm>
        </p:spPr>
        <p:txBody>
          <a:bodyPr/>
          <a:lstStyle>
            <a:lvl1pPr>
              <a:defRPr sz="14128"/>
            </a:lvl1pPr>
            <a:lvl2pPr>
              <a:defRPr sz="12361"/>
            </a:lvl2pPr>
            <a:lvl3pPr>
              <a:defRPr sz="10596"/>
            </a:lvl3pPr>
            <a:lvl4pPr>
              <a:defRPr sz="8830"/>
            </a:lvl4pPr>
            <a:lvl5pPr>
              <a:defRPr sz="8830"/>
            </a:lvl5pPr>
            <a:lvl6pPr>
              <a:defRPr sz="8830"/>
            </a:lvl6pPr>
            <a:lvl7pPr>
              <a:defRPr sz="8830"/>
            </a:lvl7pPr>
            <a:lvl8pPr>
              <a:defRPr sz="8830"/>
            </a:lvl8pPr>
            <a:lvl9pPr>
              <a:defRPr sz="88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5" y="9082564"/>
            <a:ext cx="13805327" cy="16826573"/>
          </a:xfrm>
        </p:spPr>
        <p:txBody>
          <a:bodyPr/>
          <a:lstStyle>
            <a:lvl1pPr marL="0" indent="0">
              <a:buNone/>
              <a:defRPr sz="7064"/>
            </a:lvl1pPr>
            <a:lvl2pPr marL="2018459" indent="0">
              <a:buNone/>
              <a:defRPr sz="6180"/>
            </a:lvl2pPr>
            <a:lvl3pPr marL="4036917" indent="0">
              <a:buNone/>
              <a:defRPr sz="5298"/>
            </a:lvl3pPr>
            <a:lvl4pPr marL="6055375" indent="0">
              <a:buNone/>
              <a:defRPr sz="4416"/>
            </a:lvl4pPr>
            <a:lvl5pPr marL="8073834" indent="0">
              <a:buNone/>
              <a:defRPr sz="4416"/>
            </a:lvl5pPr>
            <a:lvl6pPr marL="10092293" indent="0">
              <a:buNone/>
              <a:defRPr sz="4416"/>
            </a:lvl6pPr>
            <a:lvl7pPr marL="12110752" indent="0">
              <a:buNone/>
              <a:defRPr sz="4416"/>
            </a:lvl7pPr>
            <a:lvl8pPr marL="14129210" indent="0">
              <a:buNone/>
              <a:defRPr sz="4416"/>
            </a:lvl8pPr>
            <a:lvl9pPr marL="16147669" indent="0">
              <a:buNone/>
              <a:defRPr sz="4416"/>
            </a:lvl9pPr>
          </a:lstStyle>
          <a:p>
            <a:pPr lvl="0"/>
            <a:r>
              <a:rPr lang="en-US"/>
              <a:t>Click to edit Master text styles</a:t>
            </a:r>
          </a:p>
        </p:txBody>
      </p:sp>
      <p:sp>
        <p:nvSpPr>
          <p:cNvPr id="5" name="Date Placeholder 4"/>
          <p:cNvSpPr>
            <a:spLocks noGrp="1"/>
          </p:cNvSpPr>
          <p:nvPr>
            <p:ph type="dt" sz="half" idx="10"/>
          </p:nvPr>
        </p:nvSpPr>
        <p:spPr/>
        <p:txBody>
          <a:bodyPr/>
          <a:lstStyle/>
          <a:p>
            <a:fld id="{5A6A2A49-38FA-48D0-AC79-8487C8003014}" type="datetimeFigureOut">
              <a:rPr lang="en-GB" smtClean="0"/>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309111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5" y="2018348"/>
            <a:ext cx="13805327" cy="7064216"/>
          </a:xfrm>
        </p:spPr>
        <p:txBody>
          <a:bodyPr anchor="b"/>
          <a:lstStyle>
            <a:lvl1pPr>
              <a:defRPr sz="14128"/>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5" y="4359077"/>
            <a:ext cx="21669406" cy="21515024"/>
          </a:xfrm>
        </p:spPr>
        <p:txBody>
          <a:bodyPr anchor="t"/>
          <a:lstStyle>
            <a:lvl1pPr marL="0" indent="0">
              <a:buNone/>
              <a:defRPr sz="14128"/>
            </a:lvl1pPr>
            <a:lvl2pPr marL="2018459" indent="0">
              <a:buNone/>
              <a:defRPr sz="12361"/>
            </a:lvl2pPr>
            <a:lvl3pPr marL="4036917" indent="0">
              <a:buNone/>
              <a:defRPr sz="10596"/>
            </a:lvl3pPr>
            <a:lvl4pPr marL="6055375" indent="0">
              <a:buNone/>
              <a:defRPr sz="8830"/>
            </a:lvl4pPr>
            <a:lvl5pPr marL="8073834" indent="0">
              <a:buNone/>
              <a:defRPr sz="8830"/>
            </a:lvl5pPr>
            <a:lvl6pPr marL="10092293" indent="0">
              <a:buNone/>
              <a:defRPr sz="8830"/>
            </a:lvl6pPr>
            <a:lvl7pPr marL="12110752" indent="0">
              <a:buNone/>
              <a:defRPr sz="8830"/>
            </a:lvl7pPr>
            <a:lvl8pPr marL="14129210" indent="0">
              <a:buNone/>
              <a:defRPr sz="8830"/>
            </a:lvl8pPr>
            <a:lvl9pPr marL="16147669" indent="0">
              <a:buNone/>
              <a:defRPr sz="8830"/>
            </a:lvl9pPr>
          </a:lstStyle>
          <a:p>
            <a:r>
              <a:rPr lang="en-US"/>
              <a:t>Click icon to add picture</a:t>
            </a:r>
            <a:endParaRPr lang="en-US" dirty="0"/>
          </a:p>
        </p:txBody>
      </p:sp>
      <p:sp>
        <p:nvSpPr>
          <p:cNvPr id="4" name="Text Placeholder 3"/>
          <p:cNvSpPr>
            <a:spLocks noGrp="1"/>
          </p:cNvSpPr>
          <p:nvPr>
            <p:ph type="body" sz="half" idx="2"/>
          </p:nvPr>
        </p:nvSpPr>
        <p:spPr>
          <a:xfrm>
            <a:off x="2948335" y="9082564"/>
            <a:ext cx="13805327" cy="16826573"/>
          </a:xfrm>
        </p:spPr>
        <p:txBody>
          <a:bodyPr/>
          <a:lstStyle>
            <a:lvl1pPr marL="0" indent="0">
              <a:buNone/>
              <a:defRPr sz="7064"/>
            </a:lvl1pPr>
            <a:lvl2pPr marL="2018459" indent="0">
              <a:buNone/>
              <a:defRPr sz="6180"/>
            </a:lvl2pPr>
            <a:lvl3pPr marL="4036917" indent="0">
              <a:buNone/>
              <a:defRPr sz="5298"/>
            </a:lvl3pPr>
            <a:lvl4pPr marL="6055375" indent="0">
              <a:buNone/>
              <a:defRPr sz="4416"/>
            </a:lvl4pPr>
            <a:lvl5pPr marL="8073834" indent="0">
              <a:buNone/>
              <a:defRPr sz="4416"/>
            </a:lvl5pPr>
            <a:lvl6pPr marL="10092293" indent="0">
              <a:buNone/>
              <a:defRPr sz="4416"/>
            </a:lvl6pPr>
            <a:lvl7pPr marL="12110752" indent="0">
              <a:buNone/>
              <a:defRPr sz="4416"/>
            </a:lvl7pPr>
            <a:lvl8pPr marL="14129210" indent="0">
              <a:buNone/>
              <a:defRPr sz="4416"/>
            </a:lvl8pPr>
            <a:lvl9pPr marL="16147669" indent="0">
              <a:buNone/>
              <a:defRPr sz="4416"/>
            </a:lvl9pPr>
          </a:lstStyle>
          <a:p>
            <a:pPr lvl="0"/>
            <a:r>
              <a:rPr lang="en-US"/>
              <a:t>Click to edit Master text styles</a:t>
            </a:r>
          </a:p>
        </p:txBody>
      </p:sp>
      <p:sp>
        <p:nvSpPr>
          <p:cNvPr id="5" name="Date Placeholder 4"/>
          <p:cNvSpPr>
            <a:spLocks noGrp="1"/>
          </p:cNvSpPr>
          <p:nvPr>
            <p:ph type="dt" sz="half" idx="10"/>
          </p:nvPr>
        </p:nvSpPr>
        <p:spPr/>
        <p:txBody>
          <a:bodyPr/>
          <a:lstStyle/>
          <a:p>
            <a:fld id="{5A6A2A49-38FA-48D0-AC79-8487C8003014}" type="datetimeFigureOut">
              <a:rPr lang="en-GB" smtClean="0"/>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2181487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61" y="28060645"/>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5A6A2A49-38FA-48D0-AC79-8487C8003014}" type="datetimeFigureOut">
              <a:rPr lang="en-GB" smtClean="0"/>
              <a:t>11/06/2023</a:t>
            </a:fld>
            <a:endParaRPr lang="en-GB"/>
          </a:p>
        </p:txBody>
      </p:sp>
      <p:sp>
        <p:nvSpPr>
          <p:cNvPr id="5" name="Footer Placeholder 4"/>
          <p:cNvSpPr>
            <a:spLocks noGrp="1"/>
          </p:cNvSpPr>
          <p:nvPr>
            <p:ph type="ftr" sz="quarter" idx="3"/>
          </p:nvPr>
        </p:nvSpPr>
        <p:spPr>
          <a:xfrm>
            <a:off x="14178748" y="28060645"/>
            <a:ext cx="14446269"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0230158" y="28060645"/>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556A7436-4E38-4979-988F-F38EE53F5FAA}" type="slidenum">
              <a:rPr lang="en-GB" smtClean="0"/>
              <a:t>‹#›</a:t>
            </a:fld>
            <a:endParaRPr lang="en-GB"/>
          </a:p>
        </p:txBody>
      </p:sp>
    </p:spTree>
    <p:extLst>
      <p:ext uri="{BB962C8B-B14F-4D97-AF65-F5344CB8AC3E}">
        <p14:creationId xmlns:p14="http://schemas.microsoft.com/office/powerpoint/2010/main" val="30040939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917" rtl="0" eaLnBrk="1" latinLnBrk="0" hangingPunct="1">
        <a:lnSpc>
          <a:spcPct val="90000"/>
        </a:lnSpc>
        <a:spcBef>
          <a:spcPct val="0"/>
        </a:spcBef>
        <a:buNone/>
        <a:defRPr sz="19425" kern="1200">
          <a:solidFill>
            <a:schemeClr val="tx1"/>
          </a:solidFill>
          <a:latin typeface="+mj-lt"/>
          <a:ea typeface="+mj-ea"/>
          <a:cs typeface="+mj-cs"/>
        </a:defRPr>
      </a:lvl1pPr>
    </p:titleStyle>
    <p:bodyStyle>
      <a:lvl1pPr marL="1009230" indent="-1009230" algn="l" defTabSz="4036917" rtl="0" eaLnBrk="1" latinLnBrk="0" hangingPunct="1">
        <a:lnSpc>
          <a:spcPct val="90000"/>
        </a:lnSpc>
        <a:spcBef>
          <a:spcPts val="4416"/>
        </a:spcBef>
        <a:buFont typeface="Arial" panose="020B0604020202020204" pitchFamily="34" charset="0"/>
        <a:buChar char="•"/>
        <a:defRPr sz="12361" kern="1200">
          <a:solidFill>
            <a:schemeClr val="tx1"/>
          </a:solidFill>
          <a:latin typeface="+mn-lt"/>
          <a:ea typeface="+mn-ea"/>
          <a:cs typeface="+mn-cs"/>
        </a:defRPr>
      </a:lvl1pPr>
      <a:lvl2pPr marL="3027688" indent="-1009230" algn="l" defTabSz="4036917" rtl="0" eaLnBrk="1" latinLnBrk="0" hangingPunct="1">
        <a:lnSpc>
          <a:spcPct val="90000"/>
        </a:lnSpc>
        <a:spcBef>
          <a:spcPts val="2207"/>
        </a:spcBef>
        <a:buFont typeface="Arial" panose="020B0604020202020204" pitchFamily="34" charset="0"/>
        <a:buChar char="•"/>
        <a:defRPr sz="10596" kern="1200">
          <a:solidFill>
            <a:schemeClr val="tx1"/>
          </a:solidFill>
          <a:latin typeface="+mn-lt"/>
          <a:ea typeface="+mn-ea"/>
          <a:cs typeface="+mn-cs"/>
        </a:defRPr>
      </a:lvl2pPr>
      <a:lvl3pPr marL="5046147" indent="-1009230" algn="l" defTabSz="4036917" rtl="0" eaLnBrk="1" latinLnBrk="0" hangingPunct="1">
        <a:lnSpc>
          <a:spcPct val="90000"/>
        </a:lnSpc>
        <a:spcBef>
          <a:spcPts val="2207"/>
        </a:spcBef>
        <a:buFont typeface="Arial" panose="020B0604020202020204" pitchFamily="34" charset="0"/>
        <a:buChar char="•"/>
        <a:defRPr sz="8830" kern="1200">
          <a:solidFill>
            <a:schemeClr val="tx1"/>
          </a:solidFill>
          <a:latin typeface="+mn-lt"/>
          <a:ea typeface="+mn-ea"/>
          <a:cs typeface="+mn-cs"/>
        </a:defRPr>
      </a:lvl3pPr>
      <a:lvl4pPr marL="7064605" indent="-1009230" algn="l" defTabSz="4036917" rtl="0" eaLnBrk="1" latinLnBrk="0" hangingPunct="1">
        <a:lnSpc>
          <a:spcPct val="90000"/>
        </a:lnSpc>
        <a:spcBef>
          <a:spcPts val="2207"/>
        </a:spcBef>
        <a:buFont typeface="Arial" panose="020B0604020202020204" pitchFamily="34" charset="0"/>
        <a:buChar char="•"/>
        <a:defRPr sz="7947" kern="1200">
          <a:solidFill>
            <a:schemeClr val="tx1"/>
          </a:solidFill>
          <a:latin typeface="+mn-lt"/>
          <a:ea typeface="+mn-ea"/>
          <a:cs typeface="+mn-cs"/>
        </a:defRPr>
      </a:lvl4pPr>
      <a:lvl5pPr marL="9083063" indent="-1009230" algn="l" defTabSz="4036917" rtl="0" eaLnBrk="1" latinLnBrk="0" hangingPunct="1">
        <a:lnSpc>
          <a:spcPct val="90000"/>
        </a:lnSpc>
        <a:spcBef>
          <a:spcPts val="2207"/>
        </a:spcBef>
        <a:buFont typeface="Arial" panose="020B0604020202020204" pitchFamily="34" charset="0"/>
        <a:buChar char="•"/>
        <a:defRPr sz="7947" kern="1200">
          <a:solidFill>
            <a:schemeClr val="tx1"/>
          </a:solidFill>
          <a:latin typeface="+mn-lt"/>
          <a:ea typeface="+mn-ea"/>
          <a:cs typeface="+mn-cs"/>
        </a:defRPr>
      </a:lvl5pPr>
      <a:lvl6pPr marL="11101522" indent="-1009230" algn="l" defTabSz="4036917" rtl="0" eaLnBrk="1" latinLnBrk="0" hangingPunct="1">
        <a:lnSpc>
          <a:spcPct val="90000"/>
        </a:lnSpc>
        <a:spcBef>
          <a:spcPts val="2207"/>
        </a:spcBef>
        <a:buFont typeface="Arial" panose="020B0604020202020204" pitchFamily="34" charset="0"/>
        <a:buChar char="•"/>
        <a:defRPr sz="7947" kern="1200">
          <a:solidFill>
            <a:schemeClr val="tx1"/>
          </a:solidFill>
          <a:latin typeface="+mn-lt"/>
          <a:ea typeface="+mn-ea"/>
          <a:cs typeface="+mn-cs"/>
        </a:defRPr>
      </a:lvl6pPr>
      <a:lvl7pPr marL="13119980" indent="-1009230" algn="l" defTabSz="4036917" rtl="0" eaLnBrk="1" latinLnBrk="0" hangingPunct="1">
        <a:lnSpc>
          <a:spcPct val="90000"/>
        </a:lnSpc>
        <a:spcBef>
          <a:spcPts val="2207"/>
        </a:spcBef>
        <a:buFont typeface="Arial" panose="020B0604020202020204" pitchFamily="34" charset="0"/>
        <a:buChar char="•"/>
        <a:defRPr sz="7947" kern="1200">
          <a:solidFill>
            <a:schemeClr val="tx1"/>
          </a:solidFill>
          <a:latin typeface="+mn-lt"/>
          <a:ea typeface="+mn-ea"/>
          <a:cs typeface="+mn-cs"/>
        </a:defRPr>
      </a:lvl7pPr>
      <a:lvl8pPr marL="15138439" indent="-1009230" algn="l" defTabSz="4036917" rtl="0" eaLnBrk="1" latinLnBrk="0" hangingPunct="1">
        <a:lnSpc>
          <a:spcPct val="90000"/>
        </a:lnSpc>
        <a:spcBef>
          <a:spcPts val="2207"/>
        </a:spcBef>
        <a:buFont typeface="Arial" panose="020B0604020202020204" pitchFamily="34" charset="0"/>
        <a:buChar char="•"/>
        <a:defRPr sz="7947" kern="1200">
          <a:solidFill>
            <a:schemeClr val="tx1"/>
          </a:solidFill>
          <a:latin typeface="+mn-lt"/>
          <a:ea typeface="+mn-ea"/>
          <a:cs typeface="+mn-cs"/>
        </a:defRPr>
      </a:lvl8pPr>
      <a:lvl9pPr marL="17156898" indent="-1009230" algn="l" defTabSz="4036917" rtl="0" eaLnBrk="1" latinLnBrk="0" hangingPunct="1">
        <a:lnSpc>
          <a:spcPct val="90000"/>
        </a:lnSpc>
        <a:spcBef>
          <a:spcPts val="2207"/>
        </a:spcBef>
        <a:buFont typeface="Arial" panose="020B0604020202020204" pitchFamily="34" charset="0"/>
        <a:buChar char="•"/>
        <a:defRPr sz="7947" kern="1200">
          <a:solidFill>
            <a:schemeClr val="tx1"/>
          </a:solidFill>
          <a:latin typeface="+mn-lt"/>
          <a:ea typeface="+mn-ea"/>
          <a:cs typeface="+mn-cs"/>
        </a:defRPr>
      </a:lvl9pPr>
    </p:bodyStyle>
    <p:otherStyle>
      <a:defPPr>
        <a:defRPr lang="en-US"/>
      </a:defPPr>
      <a:lvl1pPr marL="0" algn="l" defTabSz="4036917" rtl="0" eaLnBrk="1" latinLnBrk="0" hangingPunct="1">
        <a:defRPr sz="7947" kern="1200">
          <a:solidFill>
            <a:schemeClr val="tx1"/>
          </a:solidFill>
          <a:latin typeface="+mn-lt"/>
          <a:ea typeface="+mn-ea"/>
          <a:cs typeface="+mn-cs"/>
        </a:defRPr>
      </a:lvl1pPr>
      <a:lvl2pPr marL="2018459" algn="l" defTabSz="4036917" rtl="0" eaLnBrk="1" latinLnBrk="0" hangingPunct="1">
        <a:defRPr sz="7947" kern="1200">
          <a:solidFill>
            <a:schemeClr val="tx1"/>
          </a:solidFill>
          <a:latin typeface="+mn-lt"/>
          <a:ea typeface="+mn-ea"/>
          <a:cs typeface="+mn-cs"/>
        </a:defRPr>
      </a:lvl2pPr>
      <a:lvl3pPr marL="4036917" algn="l" defTabSz="4036917" rtl="0" eaLnBrk="1" latinLnBrk="0" hangingPunct="1">
        <a:defRPr sz="7947" kern="1200">
          <a:solidFill>
            <a:schemeClr val="tx1"/>
          </a:solidFill>
          <a:latin typeface="+mn-lt"/>
          <a:ea typeface="+mn-ea"/>
          <a:cs typeface="+mn-cs"/>
        </a:defRPr>
      </a:lvl3pPr>
      <a:lvl4pPr marL="6055375" algn="l" defTabSz="4036917" rtl="0" eaLnBrk="1" latinLnBrk="0" hangingPunct="1">
        <a:defRPr sz="7947" kern="1200">
          <a:solidFill>
            <a:schemeClr val="tx1"/>
          </a:solidFill>
          <a:latin typeface="+mn-lt"/>
          <a:ea typeface="+mn-ea"/>
          <a:cs typeface="+mn-cs"/>
        </a:defRPr>
      </a:lvl4pPr>
      <a:lvl5pPr marL="8073834" algn="l" defTabSz="4036917" rtl="0" eaLnBrk="1" latinLnBrk="0" hangingPunct="1">
        <a:defRPr sz="7947" kern="1200">
          <a:solidFill>
            <a:schemeClr val="tx1"/>
          </a:solidFill>
          <a:latin typeface="+mn-lt"/>
          <a:ea typeface="+mn-ea"/>
          <a:cs typeface="+mn-cs"/>
        </a:defRPr>
      </a:lvl5pPr>
      <a:lvl6pPr marL="10092293" algn="l" defTabSz="4036917" rtl="0" eaLnBrk="1" latinLnBrk="0" hangingPunct="1">
        <a:defRPr sz="7947" kern="1200">
          <a:solidFill>
            <a:schemeClr val="tx1"/>
          </a:solidFill>
          <a:latin typeface="+mn-lt"/>
          <a:ea typeface="+mn-ea"/>
          <a:cs typeface="+mn-cs"/>
        </a:defRPr>
      </a:lvl6pPr>
      <a:lvl7pPr marL="12110752" algn="l" defTabSz="4036917" rtl="0" eaLnBrk="1" latinLnBrk="0" hangingPunct="1">
        <a:defRPr sz="7947" kern="1200">
          <a:solidFill>
            <a:schemeClr val="tx1"/>
          </a:solidFill>
          <a:latin typeface="+mn-lt"/>
          <a:ea typeface="+mn-ea"/>
          <a:cs typeface="+mn-cs"/>
        </a:defRPr>
      </a:lvl7pPr>
      <a:lvl8pPr marL="14129210" algn="l" defTabSz="4036917" rtl="0" eaLnBrk="1" latinLnBrk="0" hangingPunct="1">
        <a:defRPr sz="7947" kern="1200">
          <a:solidFill>
            <a:schemeClr val="tx1"/>
          </a:solidFill>
          <a:latin typeface="+mn-lt"/>
          <a:ea typeface="+mn-ea"/>
          <a:cs typeface="+mn-cs"/>
        </a:defRPr>
      </a:lvl8pPr>
      <a:lvl9pPr marL="16147669" algn="l" defTabSz="4036917" rtl="0" eaLnBrk="1" latinLnBrk="0" hangingPunct="1">
        <a:defRPr sz="79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
            <a:ext cx="42803763" cy="5110520"/>
          </a:xfrm>
          <a:ln>
            <a:solidFill>
              <a:schemeClr val="accent1"/>
            </a:solidFill>
          </a:ln>
        </p:spPr>
        <p:txBody>
          <a:bodyPr>
            <a:normAutofit/>
          </a:bodyPr>
          <a:lstStyle/>
          <a:p>
            <a:r>
              <a:rPr lang="en-US" sz="10596" dirty="0">
                <a:latin typeface="+mn-lt"/>
                <a:ea typeface="+mn-ea"/>
                <a:cs typeface="+mn-cs"/>
              </a:rPr>
              <a:t>Sentiment Analysis and Classification of Yelp Reviews</a:t>
            </a:r>
            <a:br>
              <a:rPr lang="en-US" sz="7022" dirty="0">
                <a:latin typeface="Arial" panose="020B0604020202020204" pitchFamily="34" charset="0"/>
                <a:cs typeface="Arial" panose="020B0604020202020204" pitchFamily="34" charset="0"/>
              </a:rPr>
            </a:br>
            <a:br>
              <a:rPr lang="en-US" sz="7022" dirty="0">
                <a:latin typeface="Arial" panose="020B0604020202020204" pitchFamily="34" charset="0"/>
                <a:cs typeface="Arial" panose="020B0604020202020204" pitchFamily="34" charset="0"/>
              </a:rPr>
            </a:br>
            <a:r>
              <a:rPr lang="en-US" sz="7022" dirty="0">
                <a:latin typeface="Arial" panose="020B0604020202020204" pitchFamily="34" charset="0"/>
                <a:cs typeface="Arial" panose="020B0604020202020204" pitchFamily="34" charset="0"/>
              </a:rPr>
              <a:t>Daniel Youssef  	         Informatics and Computer Science		Prof. Gerard McKee </a:t>
            </a:r>
            <a:endParaRPr lang="en-GB" sz="7022"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0" y="5110521"/>
            <a:ext cx="12377422" cy="25164692"/>
          </a:xfrm>
          <a:ln>
            <a:solidFill>
              <a:schemeClr val="accent1"/>
            </a:solidFill>
          </a:ln>
        </p:spPr>
        <p:txBody>
          <a:bodyPr/>
          <a:lstStyle/>
          <a:p>
            <a:r>
              <a:rPr lang="en-US" sz="7200" b="1" dirty="0"/>
              <a:t>Abstract</a:t>
            </a:r>
            <a:r>
              <a:rPr lang="en-US" dirty="0"/>
              <a:t> </a:t>
            </a:r>
            <a:endParaRPr lang="en-GB" dirty="0"/>
          </a:p>
        </p:txBody>
      </p:sp>
      <p:sp>
        <p:nvSpPr>
          <p:cNvPr id="5" name="Subtitle 2"/>
          <p:cNvSpPr txBox="1">
            <a:spLocks/>
          </p:cNvSpPr>
          <p:nvPr/>
        </p:nvSpPr>
        <p:spPr>
          <a:xfrm>
            <a:off x="12377422" y="5110521"/>
            <a:ext cx="18298608" cy="25164692"/>
          </a:xfrm>
          <a:prstGeom prst="rect">
            <a:avLst/>
          </a:prstGeom>
          <a:ln>
            <a:solidFill>
              <a:schemeClr val="accent1"/>
            </a:solidFill>
          </a:ln>
        </p:spPr>
        <p:txBody>
          <a:bodyPr vert="horz" lIns="321028" tIns="160514" rIns="321028" bIns="160514"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7200" b="1" dirty="0"/>
              <a:t>Methodology</a:t>
            </a:r>
            <a:endParaRPr lang="en-GB" sz="7200" b="1" dirty="0"/>
          </a:p>
        </p:txBody>
      </p:sp>
      <p:sp>
        <p:nvSpPr>
          <p:cNvPr id="6" name="Subtitle 2"/>
          <p:cNvSpPr txBox="1">
            <a:spLocks/>
          </p:cNvSpPr>
          <p:nvPr/>
        </p:nvSpPr>
        <p:spPr>
          <a:xfrm>
            <a:off x="30676031" y="5110521"/>
            <a:ext cx="12127732" cy="13683242"/>
          </a:xfrm>
          <a:prstGeom prst="rect">
            <a:avLst/>
          </a:prstGeom>
          <a:ln>
            <a:solidFill>
              <a:schemeClr val="accent1"/>
            </a:solidFill>
          </a:ln>
        </p:spPr>
        <p:txBody>
          <a:bodyPr vert="horz" lIns="321028" tIns="160514" rIns="321028" bIns="160514"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7200" b="1" dirty="0"/>
              <a:t>Results</a:t>
            </a:r>
            <a:r>
              <a:rPr lang="en-US" sz="8427" dirty="0"/>
              <a:t> </a:t>
            </a:r>
          </a:p>
          <a:p>
            <a:endParaRPr lang="en-GB" sz="8427" dirty="0"/>
          </a:p>
        </p:txBody>
      </p:sp>
      <p:sp>
        <p:nvSpPr>
          <p:cNvPr id="7" name="Subtitle 2"/>
          <p:cNvSpPr txBox="1">
            <a:spLocks/>
          </p:cNvSpPr>
          <p:nvPr/>
        </p:nvSpPr>
        <p:spPr>
          <a:xfrm>
            <a:off x="30676031" y="18793763"/>
            <a:ext cx="12127732" cy="11481450"/>
          </a:xfrm>
          <a:prstGeom prst="rect">
            <a:avLst/>
          </a:prstGeom>
          <a:ln>
            <a:solidFill>
              <a:schemeClr val="accent1"/>
            </a:solidFill>
          </a:ln>
        </p:spPr>
        <p:txBody>
          <a:bodyPr vert="horz" lIns="321028" tIns="160514" rIns="321028" bIns="160514"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7200" b="1" dirty="0"/>
              <a:t>Conclusions</a:t>
            </a:r>
            <a:r>
              <a:rPr lang="en-US" sz="8427" dirty="0"/>
              <a:t> </a:t>
            </a:r>
            <a:endParaRPr lang="en-GB" sz="8427"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728" y="559841"/>
            <a:ext cx="5267577" cy="2907259"/>
          </a:xfrm>
          <a:prstGeom prst="rect">
            <a:avLst/>
          </a:prstGeom>
        </p:spPr>
      </p:pic>
      <p:sp>
        <p:nvSpPr>
          <p:cNvPr id="9" name="TextBox 8">
            <a:extLst>
              <a:ext uri="{FF2B5EF4-FFF2-40B4-BE49-F238E27FC236}">
                <a16:creationId xmlns:a16="http://schemas.microsoft.com/office/drawing/2014/main" id="{17F46812-8164-2BF0-DEC9-4342C84A3E52}"/>
              </a:ext>
            </a:extLst>
          </p:cNvPr>
          <p:cNvSpPr txBox="1"/>
          <p:nvPr/>
        </p:nvSpPr>
        <p:spPr>
          <a:xfrm>
            <a:off x="941205" y="7324636"/>
            <a:ext cx="10637972" cy="18374261"/>
          </a:xfrm>
          <a:prstGeom prst="rect">
            <a:avLst/>
          </a:prstGeom>
          <a:noFill/>
        </p:spPr>
        <p:txBody>
          <a:bodyPr wrap="square">
            <a:spAutoFit/>
          </a:bodyPr>
          <a:lstStyle/>
          <a:p>
            <a:pPr algn="just"/>
            <a:r>
              <a:rPr lang="en-US" sz="5400" dirty="0"/>
              <a:t>In the field of Natural Language Processing, one of the problems that has varying degrees of effective solutions is the ability to perform Sentiment Analysis on textual data, and to retrieve an AI-based solution that is able to predict what the textual data conveys. In order to attempt to reach a reliable solution to this problem, a large body of research, as well as related work was </a:t>
            </a:r>
            <a:r>
              <a:rPr lang="en-US" sz="5400" dirty="0" err="1"/>
              <a:t>analysed</a:t>
            </a:r>
            <a:r>
              <a:rPr lang="en-US" sz="5400" dirty="0"/>
              <a:t>, and summarized. As a result of this, a proposed solution was implemented, utilizing a dataset containing 6990280 reviews, and a novel technique for resampling data to further improve upon prediction scores for underrepresented classes. The proposed models utilized an XGBoost architecture, and an LSTM architecture, to achieve accuracy scores of 85%, and 77% respectively.</a:t>
            </a:r>
          </a:p>
        </p:txBody>
      </p:sp>
      <p:pic>
        <p:nvPicPr>
          <p:cNvPr id="25" name="Picture 24" descr="A picture containing handwriting, line, font, design&#10;&#10;Description automatically generated">
            <a:extLst>
              <a:ext uri="{FF2B5EF4-FFF2-40B4-BE49-F238E27FC236}">
                <a16:creationId xmlns:a16="http://schemas.microsoft.com/office/drawing/2014/main" id="{97C644E6-3C09-660B-47FC-1FA46AB8C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3549" y="12496800"/>
            <a:ext cx="10769585" cy="6246453"/>
          </a:xfrm>
          <a:prstGeom prst="rect">
            <a:avLst/>
          </a:prstGeom>
        </p:spPr>
      </p:pic>
      <p:graphicFrame>
        <p:nvGraphicFramePr>
          <p:cNvPr id="28" name="Table 28">
            <a:extLst>
              <a:ext uri="{FF2B5EF4-FFF2-40B4-BE49-F238E27FC236}">
                <a16:creationId xmlns:a16="http://schemas.microsoft.com/office/drawing/2014/main" id="{6478086A-877A-0976-8C55-CB3299E8B1B3}"/>
              </a:ext>
            </a:extLst>
          </p:cNvPr>
          <p:cNvGraphicFramePr>
            <a:graphicFrameLocks noGrp="1"/>
          </p:cNvGraphicFramePr>
          <p:nvPr>
            <p:extLst>
              <p:ext uri="{D42A27DB-BD31-4B8C-83A1-F6EECF244321}">
                <p14:modId xmlns:p14="http://schemas.microsoft.com/office/powerpoint/2010/main" val="837138889"/>
              </p:ext>
            </p:extLst>
          </p:nvPr>
        </p:nvGraphicFramePr>
        <p:xfrm>
          <a:off x="31013548" y="6560216"/>
          <a:ext cx="10849010" cy="5253201"/>
        </p:xfrm>
        <a:graphic>
          <a:graphicData uri="http://schemas.openxmlformats.org/drawingml/2006/table">
            <a:tbl>
              <a:tblPr firstRow="1" bandRow="1">
                <a:tableStyleId>{073A0DAA-6AF3-43AB-8588-CEC1D06C72B9}</a:tableStyleId>
              </a:tblPr>
              <a:tblGrid>
                <a:gridCol w="5424505">
                  <a:extLst>
                    <a:ext uri="{9D8B030D-6E8A-4147-A177-3AD203B41FA5}">
                      <a16:colId xmlns:a16="http://schemas.microsoft.com/office/drawing/2014/main" val="952629775"/>
                    </a:ext>
                  </a:extLst>
                </a:gridCol>
                <a:gridCol w="5424505">
                  <a:extLst>
                    <a:ext uri="{9D8B030D-6E8A-4147-A177-3AD203B41FA5}">
                      <a16:colId xmlns:a16="http://schemas.microsoft.com/office/drawing/2014/main" val="3791550872"/>
                    </a:ext>
                  </a:extLst>
                </a:gridCol>
              </a:tblGrid>
              <a:tr h="974492">
                <a:tc>
                  <a:txBody>
                    <a:bodyPr/>
                    <a:lstStyle/>
                    <a:p>
                      <a:r>
                        <a:rPr lang="en-US" sz="5400" dirty="0"/>
                        <a:t>Model</a:t>
                      </a:r>
                    </a:p>
                  </a:txBody>
                  <a:tcPr/>
                </a:tc>
                <a:tc>
                  <a:txBody>
                    <a:bodyPr/>
                    <a:lstStyle/>
                    <a:p>
                      <a:r>
                        <a:rPr lang="en-US" sz="5400" dirty="0"/>
                        <a:t>Score</a:t>
                      </a:r>
                    </a:p>
                  </a:txBody>
                  <a:tcPr/>
                </a:tc>
                <a:extLst>
                  <a:ext uri="{0D108BD9-81ED-4DB2-BD59-A6C34878D82A}">
                    <a16:rowId xmlns:a16="http://schemas.microsoft.com/office/drawing/2014/main" val="2802215175"/>
                  </a:ext>
                </a:extLst>
              </a:tr>
              <a:tr h="1581734">
                <a:tc>
                  <a:txBody>
                    <a:bodyPr/>
                    <a:lstStyle/>
                    <a:p>
                      <a:r>
                        <a:rPr lang="en-US" sz="5400" dirty="0"/>
                        <a:t>XGB SMOTE</a:t>
                      </a:r>
                    </a:p>
                  </a:txBody>
                  <a:tcPr/>
                </a:tc>
                <a:tc>
                  <a:txBody>
                    <a:bodyPr/>
                    <a:lstStyle/>
                    <a:p>
                      <a:r>
                        <a:rPr lang="en-US" sz="5400" dirty="0"/>
                        <a:t>86%</a:t>
                      </a:r>
                    </a:p>
                  </a:txBody>
                  <a:tcPr/>
                </a:tc>
                <a:extLst>
                  <a:ext uri="{0D108BD9-81ED-4DB2-BD59-A6C34878D82A}">
                    <a16:rowId xmlns:a16="http://schemas.microsoft.com/office/drawing/2014/main" val="3054067225"/>
                  </a:ext>
                </a:extLst>
              </a:tr>
              <a:tr h="1581734">
                <a:tc>
                  <a:txBody>
                    <a:bodyPr/>
                    <a:lstStyle/>
                    <a:p>
                      <a:r>
                        <a:rPr lang="en-US" sz="5400" dirty="0"/>
                        <a:t>LSTM V27</a:t>
                      </a:r>
                    </a:p>
                  </a:txBody>
                  <a:tcPr/>
                </a:tc>
                <a:tc>
                  <a:txBody>
                    <a:bodyPr/>
                    <a:lstStyle/>
                    <a:p>
                      <a:r>
                        <a:rPr lang="en-US" sz="5400" dirty="0"/>
                        <a:t>77%</a:t>
                      </a:r>
                    </a:p>
                  </a:txBody>
                  <a:tcPr/>
                </a:tc>
                <a:extLst>
                  <a:ext uri="{0D108BD9-81ED-4DB2-BD59-A6C34878D82A}">
                    <a16:rowId xmlns:a16="http://schemas.microsoft.com/office/drawing/2014/main" val="458032351"/>
                  </a:ext>
                </a:extLst>
              </a:tr>
              <a:tr h="1115241">
                <a:tc>
                  <a:txBody>
                    <a:bodyPr/>
                    <a:lstStyle/>
                    <a:p>
                      <a:r>
                        <a:rPr lang="en-US" sz="5400" dirty="0"/>
                        <a:t>XGB CUST</a:t>
                      </a:r>
                    </a:p>
                  </a:txBody>
                  <a:tcPr/>
                </a:tc>
                <a:tc>
                  <a:txBody>
                    <a:bodyPr/>
                    <a:lstStyle/>
                    <a:p>
                      <a:r>
                        <a:rPr lang="en-US" sz="5400" dirty="0"/>
                        <a:t>71%</a:t>
                      </a:r>
                    </a:p>
                  </a:txBody>
                  <a:tcPr/>
                </a:tc>
                <a:extLst>
                  <a:ext uri="{0D108BD9-81ED-4DB2-BD59-A6C34878D82A}">
                    <a16:rowId xmlns:a16="http://schemas.microsoft.com/office/drawing/2014/main" val="3866237763"/>
                  </a:ext>
                </a:extLst>
              </a:tr>
            </a:tbl>
          </a:graphicData>
        </a:graphic>
      </p:graphicFrame>
      <p:sp>
        <p:nvSpPr>
          <p:cNvPr id="30" name="TextBox 29">
            <a:extLst>
              <a:ext uri="{FF2B5EF4-FFF2-40B4-BE49-F238E27FC236}">
                <a16:creationId xmlns:a16="http://schemas.microsoft.com/office/drawing/2014/main" id="{6B94BCD6-E26A-7388-E623-72D72F118261}"/>
              </a:ext>
            </a:extLst>
          </p:cNvPr>
          <p:cNvSpPr txBox="1"/>
          <p:nvPr/>
        </p:nvSpPr>
        <p:spPr>
          <a:xfrm>
            <a:off x="30676033" y="19943582"/>
            <a:ext cx="11663664"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CUST improves predictions of the Neutral Class in Sentiment Analysis by over 20%.</a:t>
            </a:r>
          </a:p>
          <a:p>
            <a:pPr marL="685800" indent="-6858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XGB and LSTM are two proposed models depending on use case, both achieve state-of-the-art performance on Main Yelp Review Dataset.</a:t>
            </a:r>
          </a:p>
          <a:p>
            <a:pPr marL="685800" indent="-6858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Sentiment Analysis, and Sarcasm Detection done using ML, and DL techniques.</a:t>
            </a:r>
          </a:p>
        </p:txBody>
      </p:sp>
      <p:pic>
        <p:nvPicPr>
          <p:cNvPr id="45" name="Picture 44" descr="A picture containing text, screenshot, diagram, rectangle&#10;&#10;Description automatically generated">
            <a:extLst>
              <a:ext uri="{FF2B5EF4-FFF2-40B4-BE49-F238E27FC236}">
                <a16:creationId xmlns:a16="http://schemas.microsoft.com/office/drawing/2014/main" id="{72B8699E-3908-6B27-7C00-197F709C5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6957" y="12133762"/>
            <a:ext cx="17849845" cy="11939819"/>
          </a:xfrm>
          <a:prstGeom prst="rect">
            <a:avLst/>
          </a:prstGeom>
        </p:spPr>
      </p:pic>
      <p:sp>
        <p:nvSpPr>
          <p:cNvPr id="46" name="TextBox 45">
            <a:extLst>
              <a:ext uri="{FF2B5EF4-FFF2-40B4-BE49-F238E27FC236}">
                <a16:creationId xmlns:a16="http://schemas.microsoft.com/office/drawing/2014/main" id="{633E6578-8B7D-7453-A4C6-6B19420BB2EA}"/>
              </a:ext>
            </a:extLst>
          </p:cNvPr>
          <p:cNvSpPr txBox="1"/>
          <p:nvPr/>
        </p:nvSpPr>
        <p:spPr>
          <a:xfrm>
            <a:off x="12945648" y="6700299"/>
            <a:ext cx="17381153" cy="5078313"/>
          </a:xfrm>
          <a:prstGeom prst="rect">
            <a:avLst/>
          </a:prstGeom>
          <a:noFill/>
        </p:spPr>
        <p:txBody>
          <a:bodyPr wrap="square" rtlCol="0">
            <a:spAutoFit/>
          </a:bodyPr>
          <a:lstStyle/>
          <a:p>
            <a:pPr algn="just"/>
            <a:r>
              <a:rPr lang="en-US" sz="5400" dirty="0"/>
              <a:t>Two models were proposed, using XGBoost [1], and LSTM [2] architectures to create two models that can detect sentiment in text. In addition, these two architectures were used to detect sarcasm in text as well. The pipeline visualized below explains the process of that was used to train these models and generate their visualizations [3].</a:t>
            </a:r>
          </a:p>
        </p:txBody>
      </p:sp>
      <p:pic>
        <p:nvPicPr>
          <p:cNvPr id="52" name="Picture 51" descr="A picture containing text, diagram, screenshot, design&#10;&#10;Description automatically generated">
            <a:extLst>
              <a:ext uri="{FF2B5EF4-FFF2-40B4-BE49-F238E27FC236}">
                <a16:creationId xmlns:a16="http://schemas.microsoft.com/office/drawing/2014/main" id="{3CBD17EB-14DC-443D-F31F-C1D1274765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20381" y="24073581"/>
            <a:ext cx="11436218" cy="6072594"/>
          </a:xfrm>
          <a:prstGeom prst="rect">
            <a:avLst/>
          </a:prstGeom>
        </p:spPr>
      </p:pic>
      <p:sp>
        <p:nvSpPr>
          <p:cNvPr id="53" name="TextBox 52">
            <a:extLst>
              <a:ext uri="{FF2B5EF4-FFF2-40B4-BE49-F238E27FC236}">
                <a16:creationId xmlns:a16="http://schemas.microsoft.com/office/drawing/2014/main" id="{4BB85218-678D-5EDB-ACE4-13AA9BA78208}"/>
              </a:ext>
            </a:extLst>
          </p:cNvPr>
          <p:cNvSpPr txBox="1"/>
          <p:nvPr/>
        </p:nvSpPr>
        <p:spPr>
          <a:xfrm>
            <a:off x="33632314" y="22871728"/>
            <a:ext cx="5532053" cy="1200329"/>
          </a:xfrm>
          <a:prstGeom prst="rect">
            <a:avLst/>
          </a:prstGeom>
          <a:noFill/>
        </p:spPr>
        <p:txBody>
          <a:bodyPr wrap="square" rtlCol="0">
            <a:spAutoFit/>
          </a:bodyPr>
          <a:lstStyle/>
          <a:p>
            <a:pPr algn="ctr"/>
            <a:r>
              <a:rPr lang="en-US" sz="7200" b="1" dirty="0"/>
              <a:t>References</a:t>
            </a:r>
          </a:p>
        </p:txBody>
      </p:sp>
      <p:sp>
        <p:nvSpPr>
          <p:cNvPr id="54" name="TextBox 53">
            <a:extLst>
              <a:ext uri="{FF2B5EF4-FFF2-40B4-BE49-F238E27FC236}">
                <a16:creationId xmlns:a16="http://schemas.microsoft.com/office/drawing/2014/main" id="{61413164-E34E-4EDD-9127-27C57D722AB4}"/>
              </a:ext>
            </a:extLst>
          </p:cNvPr>
          <p:cNvSpPr txBox="1"/>
          <p:nvPr/>
        </p:nvSpPr>
        <p:spPr>
          <a:xfrm>
            <a:off x="30676029" y="23972067"/>
            <a:ext cx="11107105" cy="7417415"/>
          </a:xfrm>
          <a:prstGeom prst="rect">
            <a:avLst/>
          </a:prstGeom>
          <a:noFill/>
        </p:spPr>
        <p:txBody>
          <a:bodyPr wrap="square" rtlCol="0">
            <a:spAutoFit/>
          </a:bodyPr>
          <a:lstStyle/>
          <a:p>
            <a:pPr algn="just"/>
            <a:r>
              <a:rPr lang="en-US" sz="2800" dirty="0"/>
              <a:t>[1] M. </a:t>
            </a:r>
            <a:r>
              <a:rPr lang="en-US" sz="2800" dirty="0" err="1"/>
              <a:t>Seyfioğlu</a:t>
            </a:r>
            <a:r>
              <a:rPr lang="en-US" sz="2800" dirty="0"/>
              <a:t> and M. </a:t>
            </a:r>
            <a:r>
              <a:rPr lang="en-US" sz="2800" dirty="0" err="1"/>
              <a:t>Demirezen</a:t>
            </a:r>
            <a:r>
              <a:rPr lang="en-US" sz="2800" dirty="0"/>
              <a:t>, “A hierarchical approach for sentiment analysis and categorization of Turkish written Customer Relationship Management Data,” Proceedings of the 2017 Federated Conference on Computer Science and Information Systems, 2017. doi:10.15439/2017f204 </a:t>
            </a:r>
          </a:p>
          <a:p>
            <a:pPr algn="just"/>
            <a:endParaRPr lang="en-US" sz="2800" dirty="0"/>
          </a:p>
          <a:p>
            <a:pPr algn="just"/>
            <a:r>
              <a:rPr lang="en-US" sz="2800" dirty="0"/>
              <a:t>[2] Dr. G. S. N. Murthy, </a:t>
            </a:r>
            <a:r>
              <a:rPr lang="en-US" sz="2800" dirty="0" err="1"/>
              <a:t>Shanmukha</a:t>
            </a:r>
            <a:r>
              <a:rPr lang="en-US" sz="2800" dirty="0"/>
              <a:t> Rao Allu, Bhargavi </a:t>
            </a:r>
            <a:r>
              <a:rPr lang="en-US" sz="2800" dirty="0" err="1"/>
              <a:t>Andhavarapu</a:t>
            </a:r>
            <a:r>
              <a:rPr lang="en-US" sz="2800" dirty="0"/>
              <a:t>, and Mounika </a:t>
            </a:r>
            <a:r>
              <a:rPr lang="en-US" sz="2800" dirty="0" err="1"/>
              <a:t>Bagadi</a:t>
            </a:r>
            <a:r>
              <a:rPr lang="en-US" sz="2800" dirty="0"/>
              <a:t>, Mounika </a:t>
            </a:r>
            <a:r>
              <a:rPr lang="en-US" sz="2800" dirty="0" err="1"/>
              <a:t>Belusonti</a:t>
            </a:r>
            <a:r>
              <a:rPr lang="en-US" sz="2800" dirty="0"/>
              <a:t>, “Text based sentiment analysis using LSTM,” International Journal of Engineering Research and, vol. V9, no. 05, 2020. doi:10.17577/ijertv9is050290 </a:t>
            </a:r>
          </a:p>
          <a:p>
            <a:pPr algn="just"/>
            <a:endParaRPr lang="en-US" sz="2800" dirty="0"/>
          </a:p>
          <a:p>
            <a:pPr algn="just"/>
            <a:r>
              <a:rPr lang="en-US" sz="2800" dirty="0"/>
              <a:t>[3] </a:t>
            </a:r>
            <a:r>
              <a:rPr lang="en-US" sz="2800" dirty="0">
                <a:effectLst/>
              </a:rPr>
              <a:t>J. </a:t>
            </a:r>
            <a:r>
              <a:rPr lang="en-US" sz="2800" dirty="0" err="1">
                <a:effectLst/>
              </a:rPr>
              <a:t>Abualdenien</a:t>
            </a:r>
            <a:r>
              <a:rPr lang="en-US" sz="2800" dirty="0">
                <a:effectLst/>
              </a:rPr>
              <a:t> and A. </a:t>
            </a:r>
            <a:r>
              <a:rPr lang="en-US" sz="2800" dirty="0" err="1">
                <a:effectLst/>
              </a:rPr>
              <a:t>Borrmann</a:t>
            </a:r>
            <a:r>
              <a:rPr lang="en-US" sz="2800" dirty="0">
                <a:effectLst/>
              </a:rPr>
              <a:t>, “Ensemble-learning approach for the classification of levels of geometry (log) of building elements,” </a:t>
            </a:r>
            <a:r>
              <a:rPr lang="en-US" sz="2800" i="1" dirty="0">
                <a:effectLst/>
              </a:rPr>
              <a:t>Advanced Engineering Informatics</a:t>
            </a:r>
            <a:r>
              <a:rPr lang="en-US" sz="2800" dirty="0">
                <a:effectLst/>
              </a:rPr>
              <a:t>, vol. 51, p. 101497, 2022. doi:10.1016/j.aei.2021.101497 </a:t>
            </a:r>
          </a:p>
          <a:p>
            <a:pPr algn="just"/>
            <a:endParaRPr lang="en-US" sz="2800" dirty="0"/>
          </a:p>
          <a:p>
            <a:pPr algn="just"/>
            <a:endParaRPr lang="en-US" sz="2800" dirty="0"/>
          </a:p>
          <a:p>
            <a:pPr algn="just"/>
            <a:endParaRPr lang="en-US" sz="2800" dirty="0"/>
          </a:p>
        </p:txBody>
      </p:sp>
      <p:pic>
        <p:nvPicPr>
          <p:cNvPr id="10" name="Picture 9" descr="A picture containing text, screenshot, font, menu&#10;&#10;Description automatically generated">
            <a:extLst>
              <a:ext uri="{FF2B5EF4-FFF2-40B4-BE49-F238E27FC236}">
                <a16:creationId xmlns:a16="http://schemas.microsoft.com/office/drawing/2014/main" id="{F8CFA21E-3D83-18D5-E272-ACAF4F031A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41089" y="17981591"/>
            <a:ext cx="6285714" cy="11980952"/>
          </a:xfrm>
          <a:prstGeom prst="rect">
            <a:avLst/>
          </a:prstGeom>
        </p:spPr>
      </p:pic>
    </p:spTree>
    <p:extLst>
      <p:ext uri="{BB962C8B-B14F-4D97-AF65-F5344CB8AC3E}">
        <p14:creationId xmlns:p14="http://schemas.microsoft.com/office/powerpoint/2010/main" val="41164463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117</TotalTime>
  <Words>449</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Sentiment Analysis and Classification of Yelp Reviews  Daniel Youssef            Informatics and Computer Science  Prof. Gerard McKee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by        supervisor</dc:title>
  <dc:creator>Windows User</dc:creator>
  <cp:lastModifiedBy>Daniel206150</cp:lastModifiedBy>
  <cp:revision>73</cp:revision>
  <dcterms:created xsi:type="dcterms:W3CDTF">2022-05-24T14:49:20Z</dcterms:created>
  <dcterms:modified xsi:type="dcterms:W3CDTF">2023-06-11T20:29:28Z</dcterms:modified>
</cp:coreProperties>
</file>