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455092" y="300972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Exhaustive Analysis Of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Indian Agriculture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96BAED3-0016-4F21-9EA5-55831DFE758C}"/>
              </a:ext>
            </a:extLst>
          </p:cNvPr>
          <p:cNvSpPr/>
          <p:nvPr/>
        </p:nvSpPr>
        <p:spPr>
          <a:xfrm>
            <a:off x="8735629" y="4571820"/>
            <a:ext cx="2219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Presented By 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Nagaraju Poralla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A8B3F5-6CB6-4B2C-BDC5-1322282E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548043"/>
            <a:ext cx="10794093" cy="5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DCC61-9CD1-DB12-23A7-FCB0FEF58CB3}"/>
              </a:ext>
            </a:extLst>
          </p:cNvPr>
          <p:cNvSpPr txBox="1"/>
          <p:nvPr/>
        </p:nvSpPr>
        <p:spPr>
          <a:xfrm>
            <a:off x="246185" y="1388261"/>
            <a:ext cx="113332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Indian Agriculture Analysis Dashboard</a:t>
            </a:r>
            <a:r>
              <a:rPr lang="en-US" sz="1800" dirty="0"/>
              <a:t> provides an </a:t>
            </a:r>
            <a:r>
              <a:rPr lang="en-US" sz="1800" b="1" dirty="0"/>
              <a:t>interactive, data-driven approach</a:t>
            </a:r>
            <a:r>
              <a:rPr lang="en-US" sz="1800" dirty="0"/>
              <a:t> to understanding </a:t>
            </a:r>
            <a:r>
              <a:rPr lang="en-US" sz="1800" b="1" dirty="0"/>
              <a:t>state-wise crop production trends over different years</a:t>
            </a:r>
            <a:r>
              <a:rPr lang="en-US" sz="1800" dirty="0"/>
              <a:t>. By leveraging </a:t>
            </a:r>
            <a:r>
              <a:rPr lang="en-US" sz="1800" b="1" dirty="0"/>
              <a:t>Power BI</a:t>
            </a:r>
            <a:r>
              <a:rPr lang="en-US" sz="1800" dirty="0"/>
              <a:t> and </a:t>
            </a:r>
            <a:r>
              <a:rPr lang="en-US" sz="1800" b="1" dirty="0"/>
              <a:t>CSV-based datasets</a:t>
            </a:r>
            <a:r>
              <a:rPr lang="en-US" sz="1800" dirty="0"/>
              <a:t>, the dashboard effectively visualizes key agricultural insights, enabling users to analyze </a:t>
            </a:r>
            <a:r>
              <a:rPr lang="en-US" sz="1800" b="1" dirty="0"/>
              <a:t>which state produces which crop in what year</a:t>
            </a:r>
            <a:r>
              <a:rPr lang="en-US" sz="1800" dirty="0"/>
              <a:t> with ease.</a:t>
            </a:r>
          </a:p>
          <a:p>
            <a:endParaRPr lang="en-US" sz="1800" dirty="0"/>
          </a:p>
          <a:p>
            <a:r>
              <a:rPr lang="en-US" sz="1800" dirty="0"/>
              <a:t>Through various </a:t>
            </a:r>
            <a:r>
              <a:rPr lang="en-US" sz="1800" b="1" dirty="0"/>
              <a:t>charts, graphs and slicers</a:t>
            </a:r>
            <a:r>
              <a:rPr lang="en-US" sz="1800" dirty="0"/>
              <a:t>, the dashboard allows policymakers, researchers, and stakeholders to:</a:t>
            </a:r>
            <a:br>
              <a:rPr lang="en-US" sz="1800" dirty="0"/>
            </a:br>
            <a:r>
              <a:rPr lang="en-US" sz="1800" dirty="0"/>
              <a:t>   Identify </a:t>
            </a:r>
            <a:r>
              <a:rPr lang="en-US" sz="1800" b="1" dirty="0"/>
              <a:t>top crop-producing states</a:t>
            </a:r>
            <a:r>
              <a:rPr lang="en-US" sz="1800" dirty="0"/>
              <a:t> and track historical trends.</a:t>
            </a:r>
            <a:br>
              <a:rPr lang="en-US" sz="1800" dirty="0"/>
            </a:br>
            <a:r>
              <a:rPr lang="en-US" sz="1800" dirty="0"/>
              <a:t>   Compare </a:t>
            </a:r>
            <a:r>
              <a:rPr lang="en-US" sz="1800" b="1" dirty="0"/>
              <a:t>state-wise agricultural output</a:t>
            </a:r>
            <a:r>
              <a:rPr lang="en-US" sz="1800" dirty="0"/>
              <a:t> dynamically.</a:t>
            </a:r>
            <a:br>
              <a:rPr lang="en-US" sz="1800" dirty="0"/>
            </a:br>
            <a:r>
              <a:rPr lang="en-US" sz="1800" dirty="0"/>
              <a:t>   Explore </a:t>
            </a:r>
            <a:r>
              <a:rPr lang="en-US" sz="1800" b="1" dirty="0"/>
              <a:t>yearly production shifts</a:t>
            </a:r>
            <a:r>
              <a:rPr lang="en-US" sz="1800" dirty="0"/>
              <a:t> to understand changing farming patterns.</a:t>
            </a:r>
            <a:br>
              <a:rPr lang="en-US" sz="1800" dirty="0"/>
            </a:br>
            <a:r>
              <a:rPr lang="en-US" sz="1800" dirty="0"/>
              <a:t>   Gain insights into </a:t>
            </a:r>
            <a:r>
              <a:rPr lang="en-US" sz="1800" b="1" dirty="0"/>
              <a:t>regional crop distribution</a:t>
            </a:r>
            <a:r>
              <a:rPr lang="en-US" sz="1800" dirty="0"/>
              <a:t> for better decision-making.</a:t>
            </a:r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dirty="0"/>
              <a:t>interactive filtering</a:t>
            </a:r>
            <a:r>
              <a:rPr lang="en-US" sz="1800" dirty="0"/>
              <a:t> and </a:t>
            </a:r>
            <a:r>
              <a:rPr lang="en-US" sz="1800" b="1" dirty="0"/>
              <a:t>drill-down functionalities</a:t>
            </a:r>
            <a:r>
              <a:rPr lang="en-US" sz="1800" dirty="0"/>
              <a:t> ensure that users can extract meaningful insights tailored to their needs.</a:t>
            </a:r>
          </a:p>
          <a:p>
            <a:endParaRPr lang="en-US" sz="1800" dirty="0"/>
          </a:p>
          <a:p>
            <a:r>
              <a:rPr lang="en-US" sz="1800" dirty="0"/>
              <a:t>In the future, </a:t>
            </a:r>
            <a:r>
              <a:rPr lang="en-US" sz="1800" b="1" dirty="0"/>
              <a:t>integration with real-time data sources</a:t>
            </a:r>
            <a:r>
              <a:rPr lang="en-US" sz="1800" dirty="0"/>
              <a:t> and </a:t>
            </a:r>
            <a:r>
              <a:rPr lang="en-US" sz="1800" b="1" dirty="0"/>
              <a:t>machine learning models</a:t>
            </a:r>
            <a:r>
              <a:rPr lang="en-US" sz="1800" dirty="0"/>
              <a:t> can further enhance the dashboard’s capabilities, providing even </a:t>
            </a:r>
            <a:r>
              <a:rPr lang="en-US" sz="1800" b="1" dirty="0"/>
              <a:t>deeper insights</a:t>
            </a:r>
            <a:r>
              <a:rPr lang="en-US" sz="1800" dirty="0"/>
              <a:t> into the evolving landscape of Indian agriculture.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6E29D-547B-293F-FC38-B53B62491219}"/>
              </a:ext>
            </a:extLst>
          </p:cNvPr>
          <p:cNvSpPr txBox="1"/>
          <p:nvPr/>
        </p:nvSpPr>
        <p:spPr>
          <a:xfrm>
            <a:off x="345440" y="1483296"/>
            <a:ext cx="6717323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Understand Agricultural Trends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– Analyze historical and real-time data to identify patterns in crop production, yield, and distribution across different regions of India.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Visualize Agricultural Data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– Utilize interactive graphs, charts, and maps to represent crop distribution across states and years.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Compare Inter-State Production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– Compare agricultural output across states to determine the leading producers for various crops.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Track Yearly Trends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– Observe changes in crop production across years to identify growth patterns, declines, or shifts in cultivation.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6E986-A308-D2AD-C6FB-A27D8B76336A}"/>
              </a:ext>
            </a:extLst>
          </p:cNvPr>
          <p:cNvSpPr txBox="1"/>
          <p:nvPr/>
        </p:nvSpPr>
        <p:spPr>
          <a:xfrm>
            <a:off x="351692" y="1732085"/>
            <a:ext cx="11482754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 BI</a:t>
            </a:r>
            <a:r>
              <a:rPr lang="en-US" dirty="0"/>
              <a:t> – Used for data visualization and dashboard creation, enabling interactive analysis through graphs, slicers, and filters.</a:t>
            </a:r>
          </a:p>
          <a:p>
            <a:endParaRPr lang="en-US" dirty="0"/>
          </a:p>
          <a:p>
            <a:r>
              <a:rPr lang="en-IN" b="1" dirty="0"/>
              <a:t>CSV File </a:t>
            </a:r>
            <a:r>
              <a:rPr lang="en-IN" dirty="0"/>
              <a:t>- </a:t>
            </a:r>
            <a:r>
              <a:rPr lang="en-US" dirty="0"/>
              <a:t>Data source containing state-wise crop production records over different years.</a:t>
            </a:r>
          </a:p>
          <a:p>
            <a:endParaRPr lang="en-US" dirty="0"/>
          </a:p>
          <a:p>
            <a:r>
              <a:rPr lang="en-US" b="1" dirty="0"/>
              <a:t>Power Query</a:t>
            </a:r>
            <a:r>
              <a:rPr lang="en-US" dirty="0"/>
              <a:t> – Utilized for cleaning, transforming, and preparing data before visualization.</a:t>
            </a:r>
          </a:p>
          <a:p>
            <a:endParaRPr lang="en-US" dirty="0"/>
          </a:p>
          <a:p>
            <a:r>
              <a:rPr lang="en-US" b="1" dirty="0"/>
              <a:t>Data Visualization Components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Graphs &amp; Charts</a:t>
            </a:r>
            <a:r>
              <a:rPr lang="en-US" dirty="0"/>
              <a:t> – Bar charts, line charts, pie charts, donut chart and </a:t>
            </a:r>
            <a:r>
              <a:rPr lang="en-US" dirty="0" err="1"/>
              <a:t>treemaps</a:t>
            </a:r>
            <a:r>
              <a:rPr lang="en-US" dirty="0"/>
              <a:t> to represent production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Slicers</a:t>
            </a:r>
            <a:r>
              <a:rPr lang="en-US" dirty="0"/>
              <a:t> – Interactive filters to analyze crop production across states and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Custom Power BI Themes</a:t>
            </a:r>
            <a:r>
              <a:rPr lang="en-US" dirty="0"/>
              <a:t> – To improve dashboard aesthetics.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CC658-95B9-E42F-4B56-6259D0477956}"/>
              </a:ext>
            </a:extLst>
          </p:cNvPr>
          <p:cNvSpPr txBox="1"/>
          <p:nvPr/>
        </p:nvSpPr>
        <p:spPr>
          <a:xfrm>
            <a:off x="268356" y="1503484"/>
            <a:ext cx="11456377" cy="583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Data Collection: </a:t>
            </a:r>
            <a:r>
              <a:rPr lang="en-US" dirty="0"/>
              <a:t>Gathered crop production data from </a:t>
            </a:r>
            <a:r>
              <a:rPr lang="en-US" b="1" dirty="0"/>
              <a:t>CSV files</a:t>
            </a:r>
            <a:r>
              <a:rPr lang="en-US" dirty="0"/>
              <a:t>, containing details of crop types, production quantity, states, and years.</a:t>
            </a:r>
          </a:p>
          <a:p>
            <a:endParaRPr lang="en-US" dirty="0"/>
          </a:p>
          <a:p>
            <a:r>
              <a:rPr lang="en-US" b="1" dirty="0"/>
              <a:t>2. Data Preprocessing &amp; Cleaning: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Imported CSV data into </a:t>
            </a:r>
            <a:r>
              <a:rPr lang="en-US" b="1" dirty="0"/>
              <a:t>Power BI</a:t>
            </a:r>
            <a:r>
              <a:rPr lang="en-US" dirty="0"/>
              <a:t> using </a:t>
            </a:r>
            <a:r>
              <a:rPr lang="en-US" b="1" dirty="0"/>
              <a:t>Power Query</a:t>
            </a:r>
            <a:r>
              <a:rPr lang="en-US" dirty="0"/>
              <a:t>.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Performed data cleaning:</a:t>
            </a:r>
          </a:p>
          <a:p>
            <a:pPr marL="800100" lvl="5" indent="-342900">
              <a:buFont typeface="Arial" panose="020B0604020202020204" pitchFamily="34" charset="0"/>
              <a:buChar char="•"/>
            </a:pPr>
            <a:r>
              <a:rPr lang="en-US" dirty="0"/>
              <a:t>Removed duplicate and inconsistent records.</a:t>
            </a:r>
          </a:p>
          <a:p>
            <a:pPr marL="800100" lvl="5" indent="-342900">
              <a:buFont typeface="Arial" panose="020B0604020202020204" pitchFamily="34" charset="0"/>
              <a:buChar char="•"/>
            </a:pPr>
            <a:r>
              <a:rPr lang="en-US" dirty="0"/>
              <a:t>Handled missing values by applying interpolation or removing incomplete rows.</a:t>
            </a:r>
          </a:p>
          <a:p>
            <a:pPr marL="800100" lvl="5" indent="-342900">
              <a:buFont typeface="Arial" panose="020B0604020202020204" pitchFamily="34" charset="0"/>
              <a:buChar char="•"/>
            </a:pPr>
            <a:r>
              <a:rPr lang="en-US" dirty="0"/>
              <a:t>Standardized column names and data types for 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3. Data Visualization &amp; Dashboard Development: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Created an </a:t>
            </a:r>
            <a:r>
              <a:rPr lang="en-US" b="1" dirty="0"/>
              <a:t>interactive dashboard</a:t>
            </a:r>
            <a:r>
              <a:rPr lang="en-US" dirty="0"/>
              <a:t> in </a:t>
            </a:r>
            <a:r>
              <a:rPr lang="en-US" b="1" dirty="0"/>
              <a:t>Power BI</a:t>
            </a:r>
            <a:r>
              <a:rPr lang="en-US" dirty="0"/>
              <a:t>, featuring: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Bar &amp; Column Charts</a:t>
            </a:r>
            <a:r>
              <a:rPr lang="en-US" dirty="0"/>
              <a:t> – Comparing crop production across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Line Charts</a:t>
            </a:r>
            <a:r>
              <a:rPr lang="en-US" dirty="0"/>
              <a:t> – Showing trends over multiple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Pie &amp; Donut Charts</a:t>
            </a:r>
            <a:r>
              <a:rPr lang="en-US" dirty="0"/>
              <a:t> – Displaying proportional crop production by state.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/>
              <a:t>Treemaps</a:t>
            </a:r>
            <a:r>
              <a:rPr lang="en-US" dirty="0"/>
              <a:t> – Illustrating hierarchical relationships between crops and states.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D955-9CAB-4B56-2DAA-BD30EB125180}"/>
              </a:ext>
            </a:extLst>
          </p:cNvPr>
          <p:cNvSpPr txBox="1"/>
          <p:nvPr/>
        </p:nvSpPr>
        <p:spPr>
          <a:xfrm>
            <a:off x="255104" y="1454521"/>
            <a:ext cx="10937504" cy="519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State-wise Crop Production Comparison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lack of clear visualization showing which state produces how much of a particular crop, making it difficult to compare agricultural output across regions.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Year-wise Crop Production Trends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Analyzing how crop production has changed over different years is challenging without a proper trend analysis, leading to difficulty in understanding long-term agricultural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Total Production by Each State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comprehensive view of the total agricultural output per state is needed to assess which states contribute the most to national food production.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Top Crop-Producing States for a Given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Identifying the leading states for specific crops in any given year is difficult due to large datasets and lack of intuitive data filtering.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Interactive Analysis of Crop Distribution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Traditional reports do not provide interactive elements such as slicers, making it cumbersome to filter and analyze data by state, crop, or year dynamically.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Historical vs. Recent Crop Production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Identifying shifts in crop production patterns over the years is challenging without a time-series visualization.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8E0F1-C5BB-FE7D-FD0F-B6D1BEE46868}"/>
              </a:ext>
            </a:extLst>
          </p:cNvPr>
          <p:cNvSpPr txBox="1"/>
          <p:nvPr/>
        </p:nvSpPr>
        <p:spPr>
          <a:xfrm>
            <a:off x="255104" y="1454522"/>
            <a:ext cx="1148262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1. State-wise Crop Production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A </a:t>
            </a:r>
            <a:r>
              <a:rPr lang="en-US" sz="1600" b="1" dirty="0"/>
              <a:t>bar chart</a:t>
            </a:r>
            <a:r>
              <a:rPr lang="en-US" sz="1600" dirty="0"/>
              <a:t> and </a:t>
            </a:r>
            <a:r>
              <a:rPr lang="en-US" sz="1600" b="1" dirty="0" err="1"/>
              <a:t>treemap</a:t>
            </a:r>
            <a:r>
              <a:rPr lang="en-US" sz="1600" dirty="0"/>
              <a:t> display total crop production for each state, allowing users to quickly compare agricultural output across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2. Year-wise Crop Production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Line charts</a:t>
            </a:r>
            <a:r>
              <a:rPr lang="en-US" sz="1600" dirty="0"/>
              <a:t> and </a:t>
            </a:r>
            <a:r>
              <a:rPr lang="en-US" sz="1600" b="1" dirty="0"/>
              <a:t>pie charts</a:t>
            </a:r>
            <a:r>
              <a:rPr lang="en-US" sz="1600" dirty="0"/>
              <a:t> track historical crop production trends, helping users analyze long-term agricultural patterns and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3. Total Production by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A </a:t>
            </a:r>
            <a:r>
              <a:rPr lang="en-US" sz="1600" b="1" dirty="0"/>
              <a:t>ranking-based visualization</a:t>
            </a:r>
            <a:r>
              <a:rPr lang="en-US" sz="1600" dirty="0"/>
              <a:t> (sorted bar chart) showcases the highest and lowest producing states, making it easy to assess their contributions to national agriculture.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4. Top Crop-Producing States for a Given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Slicers and filters</a:t>
            </a:r>
            <a:r>
              <a:rPr lang="en-US" sz="1600" dirty="0"/>
              <a:t> enable users to select a specific year and see the </a:t>
            </a:r>
            <a:r>
              <a:rPr lang="en-US" sz="1600" b="1" dirty="0"/>
              <a:t>top-producing states for that period</a:t>
            </a:r>
            <a:r>
              <a:rPr lang="en-US" sz="1600" dirty="0"/>
              <a:t>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5. Interactive Crop Distribution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Dynamic slicers</a:t>
            </a:r>
            <a:r>
              <a:rPr lang="en-US" sz="1600" dirty="0"/>
              <a:t> allow users to filter data by crop and year, enabling customized analysis and deeper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This </a:t>
            </a:r>
            <a:r>
              <a:rPr lang="en-US" sz="1600" b="1" dirty="0"/>
              <a:t>interactive dashboard</a:t>
            </a:r>
            <a:r>
              <a:rPr lang="en-US" sz="1600" dirty="0"/>
              <a:t> provides a </a:t>
            </a:r>
            <a:r>
              <a:rPr lang="en-US" sz="1600" b="1" dirty="0"/>
              <a:t>data-driven solution</a:t>
            </a:r>
            <a:r>
              <a:rPr lang="en-US" sz="1600" dirty="0"/>
              <a:t> for policymakers, agribusinesses, and researchers, making </a:t>
            </a:r>
            <a:r>
              <a:rPr lang="en-US" sz="1600" b="1" dirty="0"/>
              <a:t>agriculture analysis more accessible, insightful, and actionable.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71CF2-4019-4D2F-9B56-54825A59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1454522"/>
            <a:ext cx="11061577" cy="52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4956E-B040-4735-A77A-A2E3462E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1586159"/>
            <a:ext cx="10839635" cy="50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4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97708-DA38-4E4F-840E-3CE5536D5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1564805"/>
            <a:ext cx="10706469" cy="51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407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117</TotalTime>
  <Words>892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Nagaraju Poralla</cp:lastModifiedBy>
  <cp:revision>9</cp:revision>
  <dcterms:created xsi:type="dcterms:W3CDTF">2024-12-31T09:40:01Z</dcterms:created>
  <dcterms:modified xsi:type="dcterms:W3CDTF">2025-03-12T17:54:39Z</dcterms:modified>
</cp:coreProperties>
</file>