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1A0C79-3F34-41C0-B30A-464AF58A2A97}" v="2" dt="2024-01-11T04:35:15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370A-BAC4-3D16-D52F-39DA447DE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6B251-2C01-BABC-5584-8B6D5416E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B6CCF-043B-F49C-110C-1F513CEE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F671-4CC5-44F6-A3B5-DBC497091D80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7A545-A88E-8EAA-1AD1-FE5CA7DA0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4FE83-065C-9DF8-D159-D506EE95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0BD6-F1E9-497B-897C-D94BC4F95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93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A932D-4C39-D7DE-1FA1-966FC8E8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09D49-030F-A131-CCF0-5A400C2C7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06281-865D-580D-CD39-98EE7696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F671-4CC5-44F6-A3B5-DBC497091D80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D49AA-149C-9EC9-522A-0B6EA19A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46CEC-505B-F666-903E-1A2D9F7B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0BD6-F1E9-497B-897C-D94BC4F95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15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9139C-2894-13AB-B876-6B3796563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F3D1D-FEB3-0534-0E81-2FE0EAB60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C0DC2-A207-E8F2-CEE4-ED37AE0E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F671-4CC5-44F6-A3B5-DBC497091D80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D0273-8C46-F1D1-D8C8-9B6251416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C22E1-CF14-09A2-BB98-46F74CE4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0BD6-F1E9-497B-897C-D94BC4F95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02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64A16-6733-3D6B-7E86-615272C2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01DA6-1885-43AB-D88B-219BC46C0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7FACA-8C64-E616-0A63-F74541D3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F671-4CC5-44F6-A3B5-DBC497091D80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27D0B-B1B5-7805-2B30-6C404FA0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7597E-7369-3A12-8D72-30B2D3A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0BD6-F1E9-497B-897C-D94BC4F95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1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EEB5-4C31-FE73-E892-3762838B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944DF-5EC6-157C-118C-EB9B68704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8272E-DFB5-B4EF-9467-DE066A9C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F671-4CC5-44F6-A3B5-DBC497091D80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F15C1-251F-43AD-714C-8C13E402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40A17-C86F-6EFA-36B7-79B2DE72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0BD6-F1E9-497B-897C-D94BC4F95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0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47DD9-0FEC-65C7-16B6-1D96A05B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CC6AE-D3CD-8120-FBE9-5B00CD5FB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F09BB-DB99-40D2-A6F7-4A5EAB27D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10761-810A-17BA-925A-764A1C7F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F671-4CC5-44F6-A3B5-DBC497091D80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B90C0-5029-1C51-E5FA-054B651C2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4D1A1-FD73-0F7F-DE94-A95E01EF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0BD6-F1E9-497B-897C-D94BC4F95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82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9633A-A7FD-8263-F9E8-0A7CF0CC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25C07-3BF4-A2A0-E4B1-7B29AF7F3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DDC73-18F2-EF80-EFC2-AE3B54E3F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F48D6-03DD-86A9-4509-E00450C48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5CA322-E4FE-CC8D-D5C0-710D46E64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507581-3970-D5D2-1470-50DB4F3B9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F671-4CC5-44F6-A3B5-DBC497091D80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A3C8CC-38E8-F14C-33BE-5161D4CE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1C30AB-C3BC-6495-60A0-CD983DD9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0BD6-F1E9-497B-897C-D94BC4F95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84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62FA-E495-4032-62EC-6AF55646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DBF492-A63C-A8B4-B5D6-20DFB1CFB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F671-4CC5-44F6-A3B5-DBC497091D80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C3F06-FF18-8C6D-F63E-4B96F092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6C51A-B00A-BDD2-5105-B7244E5D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0BD6-F1E9-497B-897C-D94BC4F95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87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6B59A-AA44-EA37-75A7-FE00EB713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F671-4CC5-44F6-A3B5-DBC497091D80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15462-DE63-E02A-A9A1-3441E820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D43A6-4869-C126-8F15-38CF7F76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0BD6-F1E9-497B-897C-D94BC4F95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66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8ADB-1EA7-F6DA-6C97-B1B7AD636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C2D04-2E7B-9614-7110-7223D720B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67294-C662-546B-B587-90E980B9E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196F5-38FB-1794-5D84-DD0D482A5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F671-4CC5-44F6-A3B5-DBC497091D80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05411-968E-D6D6-1590-630F8D9D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3EECD-CDFF-3656-3338-EEB9684C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0BD6-F1E9-497B-897C-D94BC4F95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83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BD2F-B3D5-1FD0-8031-59DF19647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AE555E-15E5-F3F9-48D0-F7DD0AC11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F3EDB-B4FB-F0CD-46F4-F5CF76833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506AF-ED9C-3EF6-16E3-35A90E05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F671-4CC5-44F6-A3B5-DBC497091D80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D6F1A-0F2C-9C9B-BC5E-A49C556E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AC2C1-E4ED-3C1A-7701-611E3D1F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0BD6-F1E9-497B-897C-D94BC4F95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40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D2EAF5-172A-D898-3D30-F251415B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572DD-5DDD-EAD5-9955-6DCF47BDF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4B904-708B-D5C0-9F82-50052F6AF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1F671-4CC5-44F6-A3B5-DBC497091D80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BA714-4647-DF90-E3D1-5C081ED73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F818E-AED3-D2B1-4E1F-B8D4FC906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50BD6-F1E9-497B-897C-D94BC4F95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44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4345-1081-C102-CB88-88117AF48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8-BIT SUBTRACTION 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EXP NO: 2 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AIM: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To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write an assembly language program to implement 8-bit subtraction using 8085 processor.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</a:t>
            </a: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ALGORITHM: 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1)      Start the program by loading the first data into the accumulator.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2)      Move the data to a register.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3)      Get the second data and load it into the accumulator.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4)      Subtract the two register contents.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5)      Check for borrow.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6)      Store the difference and borrow in the memory location.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7)      Halt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. </a:t>
            </a: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PROGRAM: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   LDA 8000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   MOV B, A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   LDA 8001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   SUB B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   STA 8002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   RST 1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</a:t>
            </a:r>
            <a:br>
              <a:rPr lang="en-US" dirty="0"/>
            </a:br>
            <a:endParaRPr lang="en-US" b="1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92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1310D-AA6C-8A26-3132-7092F85DC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INPUT: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OUTPUT:</a:t>
            </a:r>
            <a:endParaRPr lang="en-US" b="1" dirty="0"/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C4C35CE5-1EE7-AF98-347E-2E3C432D3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6" y="130628"/>
            <a:ext cx="7620000" cy="329837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46A3BB3-D7E4-31BD-4CB2-B10EB2E94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22" y="3559628"/>
            <a:ext cx="3616336" cy="316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9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FE1A0D-8BA9-6D1D-5C6A-C5EE2A95C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1353800" cy="50323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RESULT: 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Thus the program was executed successfully using 8085 processor simulator.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07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149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Porchelvan S</dc:creator>
  <cp:lastModifiedBy>Porchelvan S</cp:lastModifiedBy>
  <cp:revision>2</cp:revision>
  <dcterms:created xsi:type="dcterms:W3CDTF">2024-01-11T04:16:09Z</dcterms:created>
  <dcterms:modified xsi:type="dcterms:W3CDTF">2024-01-11T04:59:22Z</dcterms:modified>
</cp:coreProperties>
</file>