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1D568-4176-49BF-AC1A-02E7E859E1FA}" v="2" dt="2024-01-11T13:55:3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6076-B363-8CAD-BC97-67855ACF4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AEB3E-5FA3-A1CE-F9EA-CE777BD16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9D1B0-0199-BCC0-478B-229B8439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36BC-3D52-6F05-B461-B2C50657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E4C2-FD30-2491-A98E-7A6FA41D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8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BC8D-5422-775C-0E27-9AE8F45A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EB6F9-B22A-413E-4BB6-85A6ADD8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FF5D-26D4-FFA7-22A6-4B46AF13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49F1-0305-5F23-6F28-7A871158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6DE7-1194-E8E3-0A00-90E89E3B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0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A86EC-42A2-4EAE-AAD4-92BEC10D3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0CF9D-927C-22D4-CC92-45560899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1226-7056-8ABE-9DD0-4CA5041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2089-DCCC-502C-0151-C0D0DE98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9D67-8EF4-1AC9-5999-5027DA55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B675-B259-6C60-B411-7597CE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8BDD-F70A-1366-B342-2D84316E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3329-8469-C373-4156-7F3C4F87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9101-E762-1B91-21B3-92763F69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89DC-1F43-24BF-09A6-2917E81D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9583-BB00-549B-74E9-83DABE4C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B59F3-C98C-ED4D-8F3F-AFD76A2F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5CED-37A9-FBD2-B378-B3509A00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4B6F-F09B-8F08-858C-9A24739B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E4DB-22ED-6AD1-65D1-6D169A51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2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375E-D045-6730-5467-8A092947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374E-8293-4AA6-0550-883F76125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C96AB-A90B-9715-B8B3-F0094258F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7A311-6E6A-7326-0832-3DADD453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B353-21F8-C24A-B8FD-6728F373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CDE8A-1EA1-CC13-6416-1031407F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2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4B08-82EF-A81A-D6A1-21449ACD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962A-0443-C193-0F30-9A22FF81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C8084-2232-E7B3-EB57-2C0394E61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D24B4-C048-BAF5-9229-A713E437D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39DD2-D50B-3376-D8FF-868650A6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E74CB-DC31-BCD9-7BFE-118BF92D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ECA04-AD11-51B6-ACD8-373CA3D9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AC30A-5201-EBA0-3A40-39AE4BD4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5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6486-EE05-85C9-4D20-5F2A9CFE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908D6-A628-FD55-D921-2E9754C9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0710-4857-E713-C5C3-E16EDD41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60929-7F50-1B51-6162-F01D225B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F5CEF-1A5C-5EB6-0520-FC3DB38D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793F7-6095-2ACC-BF7B-F8198AE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7A50-139E-6A81-5152-21893ADD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78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0E68-F9A9-1825-1515-0F6E007B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973-474B-07E9-5A37-B62384C3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B46F0-45EE-911D-7215-9D961821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6B19-E6B0-E07C-1D1F-EEB67E90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2E562-6B5B-0BB9-4019-87F7A476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E3876-8B47-9519-11A6-E06E8345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ED18-1652-A485-B02D-24A7E097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9A7F3-C5B4-EC29-DAC7-DA7EAEE7B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18E4-B7D8-21C5-C3F7-773543BC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5272E-B4E0-B42E-8F63-1173807F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FE4B0-3997-6BFC-EEAC-51B124E3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72C4F-E339-7D17-8716-41BB152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45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0D8B8-64CB-750C-F9D1-5D6B9536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EFA58-AE2A-7721-D4F4-EC601F56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4AA8-1687-49B6-662F-0550FD26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E6A7-AED8-413A-8032-47B0A65211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5AC3-A00C-479B-3B5A-C95C7FA83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41BB-B0E4-BD91-43FE-82D081ABF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693D-4043-4866-ACC3-1A41D15D3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0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C0E8-4C0B-F2D2-09CB-EFD7F3CA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C4043"/>
                </a:solidFill>
                <a:latin typeface="Roboto" panose="02000000000000000000" pitchFamily="2" charset="0"/>
              </a:rPr>
              <a:t>16</a:t>
            </a: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-BIT DIVISION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5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16-bit division using 8086 processor.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a register pair with the address of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Subtract the two register contents.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Increment the value of the carry.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Check whether the repeated subtraction is over.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Store the value of quotient and the reminder in the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Halt.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pPr marL="0" indent="0">
              <a:buNone/>
            </a:pPr>
            <a:endParaRPr lang="en-US" b="1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LHLD 2500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XCHG 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LHLD 2502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DAD D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SHLD 2504</a:t>
            </a:r>
          </a:p>
          <a:p>
            <a:pPr marL="0" indent="0">
              <a:buNone/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HLT</a:t>
            </a:r>
          </a:p>
          <a:p>
            <a:pPr marL="0" indent="0">
              <a:buNone/>
            </a:pPr>
            <a:endParaRPr lang="en-US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4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8ED0-4C23-77B2-B9B9-8C6E5CD3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INPUT:</a:t>
            </a: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OUTPUT:</a:t>
            </a:r>
          </a:p>
          <a:p>
            <a:pPr marL="0" indent="0"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BC0FD-B08C-F19C-FEF1-5D346DE81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0"/>
            <a:ext cx="7103165" cy="3723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88E0F-E74E-2D37-89B0-E3245760D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02" y="3904622"/>
            <a:ext cx="3218649" cy="29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1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C8E9-081A-A02A-654B-9BB34460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 the program was executed successfully using 8086 processor simulator.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1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151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Porchelvan S</dc:creator>
  <cp:lastModifiedBy>Porchelvan S</cp:lastModifiedBy>
  <cp:revision>2</cp:revision>
  <dcterms:created xsi:type="dcterms:W3CDTF">2024-01-11T13:38:17Z</dcterms:created>
  <dcterms:modified xsi:type="dcterms:W3CDTF">2024-01-11T13:56:34Z</dcterms:modified>
</cp:coreProperties>
</file>