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BAD3FD-C2CE-4E45-9D2B-9B3AC189A500}" v="2" dt="2024-01-11T14:19:32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F11D-18EB-2362-FDA2-35BFFC0F6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9F51B-565C-FFC1-57A4-3C6A07777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83DDC-DD2B-AA06-E984-F8F1268A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C4B6-BA19-4884-951E-2BE376C1E705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136C9-BBE5-0047-F11F-706F3D45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A84E8-02F0-B422-22C4-34636B22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2864-CE36-41FC-9CAC-D204FD630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49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C741-F85E-0C45-59D9-16F5F858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38969-1BA3-EFCB-F0A6-0094D7D6D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86A9F-598B-DABA-C55D-B04EFB52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C4B6-BA19-4884-951E-2BE376C1E705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74CBF-CD27-2037-A477-477E3BA8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F0770-495F-6D73-2E0A-14447D7D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2864-CE36-41FC-9CAC-D204FD630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07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3F8A17-54F0-50ED-3AAF-CA73ECDE9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6BD8A-402C-4829-2709-66162415B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511FF-504F-C7B5-C37E-6DD0DDF4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C4B6-BA19-4884-951E-2BE376C1E705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6E8F4-E877-6298-13B8-6A8E2879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D644-3593-6947-462C-EA5B539E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2864-CE36-41FC-9CAC-D204FD630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41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B109-7BE8-2D39-87FE-BE515C4E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D15C0-6119-EC8E-971D-EC37C8CA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7CF92-DE63-243B-1740-46DEDE82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C4B6-BA19-4884-951E-2BE376C1E705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3DF05-DD80-EBAB-3286-DF838D39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731AD-47A1-E79A-3EFF-8EA1D790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2864-CE36-41FC-9CAC-D204FD630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31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7946-DA2C-27AF-3ECA-A5E2382BC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F629F-73A2-C964-2AB5-2EE341C77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64FF7-9D64-4474-4E90-71822F70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C4B6-BA19-4884-951E-2BE376C1E705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75064-5194-0671-47E0-0376BB26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29DAA-4EDE-5F21-75C3-37E25ED0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2864-CE36-41FC-9CAC-D204FD630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61B1-5494-F755-6D42-D8307C75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BDA3B-8BB9-A369-FDAC-38C3A5A50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249A2-D35E-CF52-C4F3-1B5862C0B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9CF04-2BCB-08CA-408E-1247D14D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C4B6-BA19-4884-951E-2BE376C1E705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71052-54A5-A67A-174C-853B4671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668E9-B4D2-5862-5763-7482BE62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2864-CE36-41FC-9CAC-D204FD630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82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C4EB-674A-3C3C-3904-479FF423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05252-D8BA-E52B-917A-F922649AA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39AE9-7CEF-D8C4-FF3A-CF22AF255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59DD1-92E2-EEBA-095A-15823CE7B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ECD2F-9F87-B581-09A4-70F9243DA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DD4C0-3883-B2BA-3A4B-6E773DAA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C4B6-BA19-4884-951E-2BE376C1E705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50B39-3381-8DF2-C72F-61A0A9B7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E5516-D71C-0136-C9A9-FD9AB071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2864-CE36-41FC-9CAC-D204FD630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18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4B89-53A3-8526-A25A-D10C09EE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89140-1361-A1E8-45EA-EF8A07AF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C4B6-BA19-4884-951E-2BE376C1E705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5896D-D318-B142-A3CC-9E9F15CE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39E7B-F5E2-AB2D-5CF9-E1D2CB6E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2864-CE36-41FC-9CAC-D204FD630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78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E0308-44CE-B04D-A4E5-09F83871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C4B6-BA19-4884-951E-2BE376C1E705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5D834-019A-6E38-3036-4B75E672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BE40C-34AB-C7B6-ACF5-673038C3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2864-CE36-41FC-9CAC-D204FD630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0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1BCE-27BB-1970-B116-9C08808B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5C7C3-A8AA-CFDC-F8CB-D036A1E9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5B43D-B0DB-0275-CC31-8F9C15E38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B9173-79E6-6C22-C109-23054B04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C4B6-BA19-4884-951E-2BE376C1E705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F2695-346B-E25B-400E-E6890C4C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3D27A-52BC-3D39-EF80-E017ABFA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2864-CE36-41FC-9CAC-D204FD630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19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5505-BA62-B156-E0D8-A6F70B045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055F1-022A-7CA0-9574-99F8EBD71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12123-F082-725F-E12C-DC3261D31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E147F-26D0-44CB-5E3E-B15574E5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C4B6-BA19-4884-951E-2BE376C1E705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326D7-5C9F-E3BA-90E1-6B6AB827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9451-B6A8-9884-4BD3-9FD9B7AF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2864-CE36-41FC-9CAC-D204FD630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64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CD525-4B81-0CED-89A3-1AA5C4DB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E9BFD-458F-669C-6A97-81D8D8C45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E6838-70FB-7C83-1A36-1E88B4EA0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EC4B6-BA19-4884-951E-2BE376C1E705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49FD-3A2A-31A2-B6B2-C8465663D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B2DEB-4C05-0B8F-5E56-EDE43E5FA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72864-CE36-41FC-9CAC-D204FD630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8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7A850-D53A-4A60-3CB2-F84561D9A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3C4043"/>
                </a:solidFill>
                <a:latin typeface="Roboto" panose="02000000000000000000" pitchFamily="2" charset="0"/>
              </a:rPr>
              <a:t>16</a:t>
            </a: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-BIT SUBTRACTION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EXP NO: 6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AIM: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To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write an assembly language program to implement 16-bit division using 8086 processor.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ALGORITHM: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1)      Start the program by loading a register pair with the address of memory location.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2)      Move the data to a register.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3)      Get the second data and load it into the accumulator.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4)      Subtract the two register contents.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5)      Increment the value of the carry.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6)      Check whether the repeated subtraction is over.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7)      Store the value of quotient and the reminder in the memory location.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8)      Halt.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PROGRAM:</a:t>
            </a:r>
          </a:p>
          <a:p>
            <a:pPr marL="0" indent="0">
              <a:buNone/>
            </a:pPr>
            <a:endParaRPr lang="en-US" b="1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LHLD 2050</a:t>
            </a:r>
          </a:p>
          <a:p>
            <a:pPr marL="0" indent="0">
              <a:buNone/>
            </a:pPr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XCHG</a:t>
            </a:r>
          </a:p>
          <a:p>
            <a:pPr marL="0" indent="0">
              <a:buNone/>
            </a:pPr>
            <a:r>
              <a:rPr lang="en-US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LHLD 2052</a:t>
            </a:r>
          </a:p>
          <a:p>
            <a:pPr marL="0" indent="0">
              <a:buNone/>
            </a:pPr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MVI C,00</a:t>
            </a:r>
          </a:p>
          <a:p>
            <a:pPr marL="0" indent="0">
              <a:buNone/>
            </a:pPr>
            <a:r>
              <a:rPr lang="en-US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MOV A,E</a:t>
            </a:r>
          </a:p>
          <a:p>
            <a:pPr marL="0" indent="0">
              <a:buNone/>
            </a:pPr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SUB L</a:t>
            </a:r>
          </a:p>
          <a:p>
            <a:pPr marL="0" indent="0">
              <a:buNone/>
            </a:pPr>
            <a:r>
              <a:rPr lang="en-US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STA 2054</a:t>
            </a:r>
          </a:p>
          <a:p>
            <a:pPr marL="0" indent="0">
              <a:buNone/>
            </a:pPr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MOV A,D</a:t>
            </a:r>
          </a:p>
          <a:p>
            <a:pPr marL="0" indent="0">
              <a:buNone/>
            </a:pPr>
            <a:r>
              <a:rPr lang="en-US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SUB H</a:t>
            </a:r>
          </a:p>
          <a:p>
            <a:pPr marL="0" indent="0">
              <a:buNone/>
            </a:pPr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STA 2055</a:t>
            </a:r>
          </a:p>
          <a:p>
            <a:pPr marL="0" indent="0">
              <a:buNone/>
            </a:pPr>
            <a:r>
              <a:rPr lang="en-US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HLT</a:t>
            </a:r>
          </a:p>
          <a:p>
            <a:pPr marL="0" indent="0">
              <a:buNone/>
            </a:pPr>
            <a:endParaRPr lang="en-US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53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2DB0-7DFB-D524-6793-210E34678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INPUT:</a:t>
            </a:r>
          </a:p>
          <a:p>
            <a:pPr marL="0" indent="0">
              <a:buNone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OUTPUT:</a:t>
            </a:r>
          </a:p>
          <a:p>
            <a:pPr marL="0" indent="0">
              <a:buNone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59A86-DDA6-9775-0A56-394732117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66" y="92766"/>
            <a:ext cx="7644126" cy="3525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EBC8C6-EBE1-8937-22FA-403265900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772" y="4035286"/>
            <a:ext cx="2780715" cy="261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4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8A07-52B5-7CE0-BA9C-15F05541B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RESULT: 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Thus the program was executed successfully using 8086 processor simulator</a:t>
            </a:r>
            <a:r>
              <a:rPr lang="en-IN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18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167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Porchelvan S</dc:creator>
  <cp:lastModifiedBy>Porchelvan S</cp:lastModifiedBy>
  <cp:revision>2</cp:revision>
  <dcterms:created xsi:type="dcterms:W3CDTF">2024-01-11T14:03:23Z</dcterms:created>
  <dcterms:modified xsi:type="dcterms:W3CDTF">2024-01-11T14:20:20Z</dcterms:modified>
</cp:coreProperties>
</file>