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AB80D-4D2F-DAA2-470B-CB0DE5518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ACC75-8ED6-4FC7-2A92-F14D44EB2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81E4D-81C3-03BD-7DFC-3A812DC9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8A5B-1A79-4735-8FD6-0082DAE2BA49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481B2-D210-474F-C0BB-FDAFA31B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3DEED-E462-0E6C-86DB-21F5B3B5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FF42-38C9-4AFC-830F-CF1995B6C7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54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F6DF-967B-6648-9882-7DD7E3C0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05FA6-BD85-AE07-D2EC-A55B920DA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F67F3-99E2-2A56-91D1-F0968996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8A5B-1A79-4735-8FD6-0082DAE2BA49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91BBC-7DAE-D336-6937-CBEA289C3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A5F01-5C9C-3AD4-5FA6-F878B7F0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FF42-38C9-4AFC-830F-CF1995B6C7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61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8C0056-DE7F-2A62-2775-06480D185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9150B-FA71-08E2-B0D6-7C64555CE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A935F-7CCE-A288-AA04-40A9A909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8A5B-1A79-4735-8FD6-0082DAE2BA49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F2E5E-59F6-1C88-DD88-7B3FBED6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E33B6-1F7D-940D-9DCD-25EA1067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FF42-38C9-4AFC-830F-CF1995B6C7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84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94A6-C4B4-A93A-2037-18CE608F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D9EEB-3911-35AA-CF9C-23C237DD7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30DF6-F6B9-D93C-0A90-EA3A58BA9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8A5B-1A79-4735-8FD6-0082DAE2BA49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8BFA0-D3FD-2622-FC26-E9879567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19315-C10F-87BE-E716-ABBB7EC1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FF42-38C9-4AFC-830F-CF1995B6C7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40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A6D8-211C-72DA-B225-54440189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B397E-8F8F-9A95-0E5D-DC4C5ACA9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EFA31-6A71-D2E6-69B2-F85EFBC4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8A5B-1A79-4735-8FD6-0082DAE2BA49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9AC59-5E16-65AB-BFFD-7712F881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86BE1-1B70-79F7-2730-0094AC05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FF42-38C9-4AFC-830F-CF1995B6C7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56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5835-E7FC-2E99-E50A-FCB7229F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04CE9-F946-81B2-6739-127B7A6B2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EC69E-9BB4-8DE8-FFC8-4D50CD49F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29250-A4BF-4A11-680D-38822FB3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8A5B-1A79-4735-8FD6-0082DAE2BA49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6C7A9-AD6B-CC4B-7572-D6667226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12BEF-DF71-27AB-96C0-312FEE5C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FF42-38C9-4AFC-830F-CF1995B6C7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90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C0C0A-C3F9-826E-B305-EC78D448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84DFD-8AD8-9802-ADEF-D79B11123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A967E-ACC7-F097-B78F-0F6B0B68F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01094-BBCD-9EDE-A911-2BB8EEDC9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E9D60A-3D98-5FA0-EE36-455F3A14F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4F0A28-D1EF-1543-0779-29A75B01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8A5B-1A79-4735-8FD6-0082DAE2BA49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8E99B-9383-9385-A66D-8325AB22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7373A-A43E-7A40-E0A6-07C21873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FF42-38C9-4AFC-830F-CF1995B6C7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29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B8A2-DBA6-34FF-87E5-3703361EF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41E37-A707-0758-1F59-597C2253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8A5B-1A79-4735-8FD6-0082DAE2BA49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AA005-C13E-98B0-F8A7-ABAF8097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749D3-D387-D511-511F-79E0F321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FF42-38C9-4AFC-830F-CF1995B6C7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31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E7F97-8384-38F1-8687-FD1765D4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8A5B-1A79-4735-8FD6-0082DAE2BA49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7F6E41-BDB0-1EAC-D71E-22910E1E9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F293A-B35A-5E30-018F-27ED3C73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FF42-38C9-4AFC-830F-CF1995B6C7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90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3AAF-56E0-688F-B972-20F108CFC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97589-D6F2-8726-8BFD-938407FCC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4F602-6F31-804A-E2D2-0C06FCE1E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97176-1947-3973-3D58-233F7456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8A5B-1A79-4735-8FD6-0082DAE2BA49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3883E-1C9D-EBE9-EE4B-4DF73F83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E583E-867B-9AAA-F5F4-3FD7966D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FF42-38C9-4AFC-830F-CF1995B6C7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81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4883-F5FF-F28F-3DA2-E6812CC9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4F2B16-EA19-4B9A-F73A-63889E785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893D0-60F0-ABB6-9FFF-5B35AB136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B73E1-9CF3-9CF4-BECD-94C79BCC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8A5B-1A79-4735-8FD6-0082DAE2BA49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AD8F5-BAD1-51BB-9A26-8EE71921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BD2B7-1F17-F790-6898-A1D856BD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FF42-38C9-4AFC-830F-CF1995B6C7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65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710367-7697-17F5-66E4-96E3E0CA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3F731-81C1-C195-2B4A-82DA23644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20E60-100D-9CC8-5182-1CE5DF95E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28A5B-1A79-4735-8FD6-0082DAE2BA49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2625-65A7-1217-1D77-D771152E3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7AC1B-2A2E-C5E7-21F0-A63DE1101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BFF42-38C9-4AFC-830F-CF1995B6C7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30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AA156-0D9D-CD57-C1F5-C6CED2FDD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8-BIT MULTIPLICATION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EXP NO: 3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AIM: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To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write an assembly language program to implement 8-bit multiplication using 8085 processor.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ALGORITHM: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1)      Start the program by loading a register pair with the address of memory location.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2)      Move the data to a register.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3)      Get the second data and load it into the accumulator.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4)      Add the two register contents.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5)      Increment the value of the carry.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6)      Check whether the repeated addition is over.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7)      Store the value of product and the carry in the memory location.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8)      Halt.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PROGRAM: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 LDA 8500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 MOV B, A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 LDA 8501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 MOV C, A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 CPI 00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 JZ LOOP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 XRA A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 LOOP1: ADD B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 DCR C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 JZ LOOP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 JMP LOOP1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 LOOP: STA 8502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  RST 1</a:t>
            </a:r>
          </a:p>
        </p:txBody>
      </p:sp>
    </p:spTree>
    <p:extLst>
      <p:ext uri="{BB962C8B-B14F-4D97-AF65-F5344CB8AC3E}">
        <p14:creationId xmlns:p14="http://schemas.microsoft.com/office/powerpoint/2010/main" val="3620539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C3511-9110-37C4-FF2B-0DA52F9EC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</a:t>
            </a: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INPUT: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b="1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b="1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b="1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3C4043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OUTPUT: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6C82D737-3116-BB83-4118-B66D81714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09" y="95603"/>
            <a:ext cx="6599582" cy="350898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2FB588F-F21E-62FA-2137-47B0F4A65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09" y="3802080"/>
            <a:ext cx="2640318" cy="274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2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9887-3A14-9A87-6923-069567A63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br>
              <a:rPr lang="en-US" dirty="0"/>
            </a:br>
            <a:r>
              <a:rPr lang="en-US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RESULT: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Thus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the program was executed successfully using 8085 processor simulator.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296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8 BIT MULTIPLICATION</Template>
  <TotalTime>2</TotalTime>
  <Words>228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 and partridge Advocates</dc:creator>
  <cp:lastModifiedBy>Porchelvan S</cp:lastModifiedBy>
  <cp:revision>1</cp:revision>
  <dcterms:created xsi:type="dcterms:W3CDTF">2024-01-11T13:04:18Z</dcterms:created>
  <dcterms:modified xsi:type="dcterms:W3CDTF">2024-01-11T13:06:51Z</dcterms:modified>
</cp:coreProperties>
</file>