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4FE22-0B04-43FA-9F7C-D280B18B06A3}" v="2" dt="2024-01-11T15:15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9823-91C7-92E6-D1BC-52F031ED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23F9C-F6CD-7398-0F49-6F10DD55E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AB93-2D19-A2CC-9313-5C745D4D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1D0F-05DE-6661-F4D6-107FD870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5753-D90A-11A4-E919-C4C14C1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A60-E0F5-EE9A-FF33-E6A1A36E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E04C-44D0-CB11-AD37-BE624F8A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8C72-1630-3845-1A8D-31490F7F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0AEB-D0AD-F88E-27B8-C2D4E35F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4C32-2461-E778-0307-8FC10C8A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9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15018-A618-55DC-E546-BAF114DE3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D436-E186-F7A2-E424-106D64D5E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2652-3BE5-8914-C935-5BEF6F30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967C-B66C-6A08-EA12-D6D349B0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3260-FD92-873C-E2CF-069F64E9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C1E0-A1B0-3087-A128-21E04F86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B146-B1DC-17B6-0F05-1B8449AC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C6B6-2065-7A77-854A-C538F2F1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6FA4-EE27-0235-9F8F-6B93FD8C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A0EA-591E-9D85-560F-58454D2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A25C-0030-A8F6-A29B-7AD3DE2B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AE9A-14F9-3D53-7A5C-BCCE8B82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70C0-76DA-C6E9-2EE6-57C4F4D1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51CA-3F42-CD0F-A00D-D349E0F8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AA3-7D81-EAD5-E542-77EA5291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00BA-27D6-8810-E87C-A9BDD19E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7856-CE78-7C9C-A0E6-32C5E356D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5233-3544-9FB8-A3A3-286D89042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9D83-077A-F033-B7A5-CC846304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6CBA-C9A3-AAD0-5205-BAD90275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8106-92AC-67B0-5736-5D5F739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F3CF-8CFC-0EF3-91C2-3E6A945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A8D0-847A-E0F5-848B-8FDBC3D5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1DEB-1FB6-5DF1-5993-EC1590E7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057D5-D02A-5556-D051-40453249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593E1-95CA-5BF7-BA1A-CA81EB8A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9177A-B38A-B99D-F8B8-8B0A805F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197F1-6BAC-F17E-ECF1-CD7FBA62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E2108-C7F6-EBF0-5BB1-8F0E3AE1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E12-8F7F-9AB4-E94F-7C136606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9A510-339D-76B7-DDED-53858D9D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4E9ED-993F-441E-2BED-C6BFA5AF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60CD2-2692-382C-A0B9-F518427D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13FFD-95CC-1ED8-2D6A-BEB0FEA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7142-F3D7-C985-D1DD-E5081DD7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41AC-3756-714D-8458-CABCEA3D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456F-F163-B84B-E62F-80DCDD28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C5E5-4C2A-D9F2-7540-64003F29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F1B2-709B-E401-E02E-68C51B21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D2AD-EBC4-805C-A57B-D86D64E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E994-1BBE-CA71-AE10-8B1B006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9873-6593-0630-B21E-1F9C48A1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8789-ECCD-2862-8DF6-40245F45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EF38D-1FA8-2136-5EED-CA4C351C3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6E894-2A0F-F84D-8E96-A17C073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6352-7664-29AB-0D92-A9B00593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F14E-58AC-9DBD-7A27-1F0E7CC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99028-3AEB-B297-D761-1B67A2B3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1C4E5-D95C-8489-F7CB-1A988077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4071-C6E1-1217-37EF-77AEFA4A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9817-BD4F-B4C5-1254-EEFB6E874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F0C0-F75B-46AA-A451-191A9E2B65B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E1EE-6B93-0F71-85D4-038131AF3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1792-5954-1C29-B869-F068105F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4A14-1B60-4481-B846-10E043719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E750-72DA-EAD0-2D90-0E1FEEB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16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-BIT MULTIPLICATION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7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16-bit division using 8086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subtraction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quotient and the reminder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endParaRPr lang="en-US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PROGRAM:</a:t>
            </a:r>
          </a:p>
          <a:p>
            <a:pPr marL="0" indent="0">
              <a:buNone/>
            </a:pPr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LHLD 2050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SPHL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LHLD 2052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XCHG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LXI H,0000H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LXI B,0000H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AGAIN: DAD SP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JNC START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INX B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START: DCX D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 A,E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ORA D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JNZ AGAIN 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SHLD 2054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 L,C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 H,B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SHLD 2056</a:t>
            </a:r>
          </a:p>
          <a:p>
            <a:pPr marL="0" indent="0"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val="4402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76C6-CB4B-1721-9ACD-87DE9E3C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D8881B-9285-E34F-AED3-D6FA0F23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79968"/>
            <a:ext cx="7779026" cy="3563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BB688-11AC-3073-523E-A874FADD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72" y="4123097"/>
            <a:ext cx="2851358" cy="27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0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AAE7-4F51-04AD-4FC0-C30753B1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8086 processor simulator</a:t>
            </a: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4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Porchelvan S</dc:creator>
  <cp:lastModifiedBy>Porchelvan S</cp:lastModifiedBy>
  <cp:revision>2</cp:revision>
  <dcterms:created xsi:type="dcterms:W3CDTF">2024-01-11T14:25:04Z</dcterms:created>
  <dcterms:modified xsi:type="dcterms:W3CDTF">2024-01-11T15:16:21Z</dcterms:modified>
</cp:coreProperties>
</file>