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742-E26B-C769-232E-DA121D7F8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6204-8035-C58F-50A6-D6AD5F0FC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A114-EFA9-9D70-8E50-EA2E5382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DD49-4268-F9D3-67D1-49A29602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C995-24CE-615A-AA22-060EA7C7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1006-DA48-91E8-328E-44632103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D1E8-8D34-BA8D-1A94-3361ADFB4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E20C-8D98-CBE2-4B63-73BF885C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A1AD-469E-1AE8-BC99-E6815506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596F-3E4E-2459-423E-CA361FE6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58D82-44F7-BF47-B79E-A55D8B1DF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2FEAB-3248-C12E-A022-100CF548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195F-1D47-F1B3-D820-43CB6356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E898-ED55-9F2E-5004-185B204C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11CF-E9F8-6807-A20F-F098B2A2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8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41A5-52BC-244A-8075-EBD3FE3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9479-D583-0607-051C-AF567B0D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D9EB-7CC8-3FCD-B5D1-76CBDB6D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DC6E3-D6F8-A760-B4C0-5A303D93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4226-81AB-9534-2209-676CE669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BCA0-3879-F809-462B-92E3D0C0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B25D-2922-0239-670D-FFAC28F45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4D31-B8EB-EED2-5C7E-847B6A36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08EF-E0DF-0E64-3753-0B7760A7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F80A-145E-B81A-F537-2F64FCC4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1CA8-1009-6C58-96FC-F1D28328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64A0-58D9-0E26-C08E-601591CD9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54F4B-8045-1681-8673-37F68EAC6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433F-8832-2162-175F-7D8B7CDF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D132-18AB-6214-F717-16C47D33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A2E78-FFDC-E791-1BCC-B8D82F29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06F-08E7-B59F-770C-4F1AAC13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FE71D-B0FA-D40B-0733-C1595396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D14D-BD51-A4F7-2C20-DDD1F44F0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85DE2-27A2-74A4-2B2B-DDFA1BB29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6C760-81DB-7B40-DF4B-2D25A66AC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90F0D-2AAE-594C-E8C2-5D03041F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1506B-0AEC-5D4C-EDAB-48C89C14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59BC5-11E1-C8BC-7F46-F8861027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7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E456-B49A-04B7-9E2C-AF1CC834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9AB28-E4B1-26D5-95E9-B651E119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4070F-79D6-C58C-66BF-CBB21068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217B3-9C20-A872-F889-8262521C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8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EA77A-6612-7012-D771-C92843CA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13472-6166-E557-05DC-9F66C75A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8E0E4-09B9-819F-1152-39787225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D104-E640-D13D-D978-73F8C352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03ED-EE6B-8658-EF16-5ED535F9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0431-0E7D-23BE-985C-9B13C6FFC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F05FB-B376-F3C6-99EF-A866CAB5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B80D-1F71-4C34-CD0C-6B0AF79B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FD98-2FB9-632F-B5BD-75C45EBD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2E5B-15FD-E225-3F01-27DEAE2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95184-0D1C-80A6-9FF3-934B5EBD0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B2EE4-ED7A-3DAF-17FC-CFA24DCE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4D2D4-7976-632E-2550-80F20971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FD017-0F2D-26B1-127A-1C0BFC26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A4D4B-90C6-C54B-A81C-2BE8CFCC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94076-D4E7-B906-27B6-FA84E6A3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A1DF4-30EC-69FF-C2B3-8493760C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658B-6EC0-C73F-09AA-B06EE5108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F756-9D05-48B5-AED7-B2127F07846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B949-278D-154A-05C0-89FF0928E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CCDD-4226-A1D6-93B2-F56F1244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55D9D-FF7A-4B7E-B071-8F354D1FF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3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F3FB-FBC2-094E-29B7-1438089B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8-BIT DIVISION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4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8-bit division using 8085 processor.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a register pair with the address of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Subtract the two register contents.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Increment the value of the carry.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Check whether the repeated subtraction is over.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Store the value of quotient and the reminder in the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Halt.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LDA 8501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MOV B, 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LDA 8500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MVI C,00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LOOP:   CMP 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JC LOOP1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SUB 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INR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JMP LOOP  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LOOP1:  STA 8502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MOV A,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STA 8503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RST 1</a:t>
            </a:r>
          </a:p>
        </p:txBody>
      </p:sp>
    </p:spTree>
    <p:extLst>
      <p:ext uri="{BB962C8B-B14F-4D97-AF65-F5344CB8AC3E}">
        <p14:creationId xmlns:p14="http://schemas.microsoft.com/office/powerpoint/2010/main" val="111325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7023-AEE5-7A9F-D114-81036DC6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INPUT: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OUTPUT: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9D9971B0-AD7E-822D-79F9-FABB7B2DD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8" y="109839"/>
            <a:ext cx="7097485" cy="362033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BC6B702-5249-1C2E-9DAB-0C2B8C316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17" y="3858152"/>
            <a:ext cx="2801725" cy="28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7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01B8-1E91-2539-7483-FA9C1A59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 the program was executed successfully using 8085 processor simulator.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28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Porchelvan S</dc:creator>
  <cp:lastModifiedBy>Porchelvan S</cp:lastModifiedBy>
  <cp:revision>1</cp:revision>
  <dcterms:created xsi:type="dcterms:W3CDTF">2024-01-11T13:12:19Z</dcterms:created>
  <dcterms:modified xsi:type="dcterms:W3CDTF">2024-01-11T13:28:46Z</dcterms:modified>
</cp:coreProperties>
</file>