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4992805a3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4992805a3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992805a3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4992805a3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992805a3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4992805a3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4992805a3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4992805a3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4992805a3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4992805a3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4992805a3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4992805a3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992805a3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4992805a3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4992805a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4992805a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julialang.org/en/v1/" TargetMode="External"/><Relationship Id="rId4" Type="http://schemas.openxmlformats.org/officeDocument/2006/relationships/hyperlink" Target="https://docs.julialang.org/en/v1/" TargetMode="External"/><Relationship Id="rId5" Type="http://schemas.openxmlformats.org/officeDocument/2006/relationships/hyperlink" Target="https://arxiv.org/abs/2112.12066" TargetMode="External"/><Relationship Id="rId6" Type="http://schemas.openxmlformats.org/officeDocument/2006/relationships/hyperlink" Target="https://arxiv.org/abs/2112.12066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63050" y="388875"/>
            <a:ext cx="8859300" cy="135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ru" sz="2300"/>
              <a:t>Исследование асимптотического роста числа геодезических на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300"/>
              <a:t>произвольном тетраэдре, соединяющие 2 различные вершины</a:t>
            </a:r>
            <a:endParaRPr sz="23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7791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Порфирьев Антон, 2 курс ФКН ПИ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Научный руководитель: Чернышёв Всеволод Леонидович</a:t>
            </a:r>
            <a:endParaRPr sz="16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766450"/>
            <a:ext cx="2222901" cy="2222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Объект исследования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342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Эта работа </a:t>
            </a:r>
            <a:r>
              <a:rPr lang="ru" sz="1200">
                <a:solidFill>
                  <a:schemeClr val="dk1"/>
                </a:solidFill>
              </a:rPr>
              <a:t>посвящена</a:t>
            </a:r>
            <a:r>
              <a:rPr lang="ru" sz="1200">
                <a:solidFill>
                  <a:schemeClr val="dk1"/>
                </a:solidFill>
              </a:rPr>
              <a:t> изучению асимптотического роста числа геодезических на различных тетраэдрах. Сейчас аналитически известен результат только для некоторых классов тетраэдров, например, для правильного тетраэдра.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b="1" lang="ru" sz="1400">
                <a:solidFill>
                  <a:schemeClr val="dk1"/>
                </a:solidFill>
              </a:rPr>
              <a:t>Гипотеза: </a:t>
            </a:r>
            <a:r>
              <a:rPr lang="ru" sz="1200">
                <a:solidFill>
                  <a:schemeClr val="dk1"/>
                </a:solidFill>
              </a:rPr>
              <a:t>Есть предположение, что рост числа геодезических является </a:t>
            </a:r>
            <a:r>
              <a:rPr i="1" lang="ru" sz="1200">
                <a:solidFill>
                  <a:schemeClr val="dk1"/>
                </a:solidFill>
              </a:rPr>
              <a:t>субэкспоненциальным</a:t>
            </a:r>
            <a:r>
              <a:rPr lang="ru" sz="1200">
                <a:solidFill>
                  <a:schemeClr val="dk1"/>
                </a:solidFill>
              </a:rPr>
              <a:t>, т.е. асимптотически быстрее любого многочлена, но медленнее экспоненты.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7350" y="1152475"/>
            <a:ext cx="2289418" cy="174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5901" y="1152475"/>
            <a:ext cx="2151752" cy="1747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88650" y="3034475"/>
            <a:ext cx="1983380" cy="1938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для исследования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863375" y="1268375"/>
            <a:ext cx="3834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4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</a:rPr>
              <a:t>В этой работе я реализовал программную модель на языках Julia и Python, которая отображает, как выглядит множество вершин тетраэдра после прокатывания тетраэдра по плоскости. А также эта программа подсчитывает асимптотический рост числа различных длин геодезических, которые могут соединять две различные вершины.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Для проверки релевантности данной модели результаты на правильном тетраэдре были сравнены с аналитическими.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3825" y="1268375"/>
            <a:ext cx="1694325" cy="1856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9300" y="3125075"/>
            <a:ext cx="2546700" cy="1646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Первые результаты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257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</a:rPr>
              <a:t>Благодаря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</a:rPr>
              <a:t> прокатке получается различные </a:t>
            </a:r>
            <a:r>
              <a:rPr lang="ru" sz="1200">
                <a:solidFill>
                  <a:schemeClr val="dk1"/>
                </a:solidFill>
              </a:rPr>
              <a:t>изображения отпечатков вершин на плоскости 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</a:rPr>
              <a:t>для раз</a:t>
            </a:r>
            <a:r>
              <a:rPr lang="ru" sz="1200">
                <a:solidFill>
                  <a:schemeClr val="dk1"/>
                </a:solidFill>
              </a:rPr>
              <a:t>личных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</a:rPr>
              <a:t> тетраэдров. На данных изображениях</a:t>
            </a:r>
            <a:r>
              <a:rPr lang="ru" sz="1200">
                <a:solidFill>
                  <a:schemeClr val="dk1"/>
                </a:solidFill>
              </a:rPr>
              <a:t> вершины одинакового цвета означают, что это в действительности одна и та же вершина тетраэдра.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5750" y="1186127"/>
            <a:ext cx="3272500" cy="245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1300" y="1186125"/>
            <a:ext cx="3031950" cy="227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3785100" y="3555050"/>
            <a:ext cx="157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Правильный</a:t>
            </a:r>
            <a:r>
              <a:rPr lang="ru"/>
              <a:t> </a:t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6514525" y="3447350"/>
            <a:ext cx="2125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Равногранный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(увеличена высота)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Основная трудность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7012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</a:rPr>
              <a:t>К сожалению, на произвольном </a:t>
            </a:r>
            <a:r>
              <a:rPr lang="ru" sz="1200">
                <a:solidFill>
                  <a:schemeClr val="dk1"/>
                </a:solidFill>
              </a:rPr>
              <a:t>тетраэдре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</a:rPr>
              <a:t> построить это множество не удалось. Уже на не больших по сравнению с размерами тетраэдра радиусах у “плохих” </a:t>
            </a:r>
            <a:r>
              <a:rPr lang="ru" sz="1200">
                <a:solidFill>
                  <a:schemeClr val="dk1"/>
                </a:solidFill>
              </a:rPr>
              <a:t>тетраэдров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</a:rPr>
              <a:t> получается очень много точек.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</a:rPr>
              <a:t>Например, у </a:t>
            </a:r>
            <a:r>
              <a:rPr lang="ru" sz="1200">
                <a:solidFill>
                  <a:schemeClr val="dk1"/>
                </a:solidFill>
              </a:rPr>
              <a:t>тетраэдра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</a:rPr>
              <a:t> с координатами: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</a:rPr>
              <a:t>(0,0,0); (1, 0, 0); (1/3, 1/2, 0); (2/3, 1/2, 1), в радиусе 1.5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Уже п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</a:rPr>
              <a:t>олучается более 10000 точек.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</a:rPr>
              <a:t>Аналогичная ситуация происходила и с менее плохими тетраэдрами. Например, для практически правильного тетраэдра, то есть высоту которого сжали до 1, также не получилось вычислить набор отпечатков вершин на плоскости при радиусе 2.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380372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Основной результат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73775" y="1144350"/>
            <a:ext cx="899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</a:rPr>
              <a:t>Однако на правильном </a:t>
            </a:r>
            <a:r>
              <a:rPr lang="ru" sz="1200">
                <a:solidFill>
                  <a:schemeClr val="dk1"/>
                </a:solidFill>
              </a:rPr>
              <a:t>тетраэдре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</a:rPr>
              <a:t> удалось </a:t>
            </a:r>
            <a:r>
              <a:rPr lang="ru" sz="1200">
                <a:solidFill>
                  <a:schemeClr val="dk1"/>
                </a:solidFill>
              </a:rPr>
              <a:t>рассчитать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</a:rPr>
              <a:t> искомые значения, то есть количество различных длин геодезических которые могут получиться на </a:t>
            </a:r>
            <a:r>
              <a:rPr lang="ru" sz="1200">
                <a:solidFill>
                  <a:schemeClr val="dk1"/>
                </a:solidFill>
              </a:rPr>
              <a:t>правильном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</a:rPr>
              <a:t> тетраэдре. Действительно как и говорит теория, на правильном </a:t>
            </a:r>
            <a:r>
              <a:rPr lang="ru" sz="1200">
                <a:solidFill>
                  <a:schemeClr val="dk1"/>
                </a:solidFill>
              </a:rPr>
              <a:t>тетраэдре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</a:rPr>
              <a:t> наблюдается </a:t>
            </a:r>
            <a:r>
              <a:rPr i="1" lang="ru" sz="1200">
                <a:solidFill>
                  <a:schemeClr val="dk1"/>
                </a:solidFill>
              </a:rPr>
              <a:t>субэкспоненциальны</a:t>
            </a:r>
            <a:r>
              <a:rPr i="1" lang="ru" sz="1200">
                <a:solidFill>
                  <a:schemeClr val="dk1"/>
                </a:solidFill>
                <a:highlight>
                  <a:srgbClr val="FFFFFF"/>
                </a:highlight>
              </a:rPr>
              <a:t>й 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</a:rPr>
              <a:t>рост</a:t>
            </a:r>
            <a:r>
              <a:rPr i="1" lang="ru" sz="12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endParaRPr i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</a:rPr>
              <a:t>Чтобы это проверить было построено 3 графика, показывающую зависимость числа геодезических от радиуса внутри которого мы наблюдаем: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Основной результат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125" y="1270488"/>
            <a:ext cx="4045875" cy="303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7150" y="1270488"/>
            <a:ext cx="4045875" cy="3034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Основной результат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338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</a:rPr>
              <a:t>Как видно из последнего графика, наша величина сходиться к </a:t>
            </a:r>
            <a:r>
              <a:rPr i="1" lang="ru" sz="1200">
                <a:solidFill>
                  <a:schemeClr val="dk1"/>
                </a:solidFill>
              </a:rPr>
              <a:t>субэкспоненте, </a:t>
            </a:r>
            <a:r>
              <a:rPr lang="ru" sz="1200">
                <a:solidFill>
                  <a:schemeClr val="dk1"/>
                </a:solidFill>
              </a:rPr>
              <a:t>так как она подходит к функции       , где     лежит между 0.2 и 0.4.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7125" y="942900"/>
            <a:ext cx="5114026" cy="383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 rotWithShape="1">
          <a:blip r:embed="rId4">
            <a:alphaModFix/>
          </a:blip>
          <a:srcRect b="23017" l="0" r="16777" t="0"/>
          <a:stretch/>
        </p:blipFill>
        <p:spPr>
          <a:xfrm>
            <a:off x="2423650" y="1649325"/>
            <a:ext cx="230000" cy="18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24325" y="1705938"/>
            <a:ext cx="133350" cy="13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ru" sz="2540"/>
              <a:t>Список литературы</a:t>
            </a:r>
            <a:endParaRPr sz="254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</a:rPr>
              <a:t>[1] Документация языка Julia [Электронный ресурс]. Режим доступа: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ru" sz="1400" u="sng">
                <a:solidFill>
                  <a:srgbClr val="0000FF"/>
                </a:solidFill>
                <a:highlight>
                  <a:srgbClr val="FFFFFF"/>
                </a:highlight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https://docs.julialang.org/en/v1/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</a:rPr>
              <a:t>, свободный (дата обращения: 11.01.2023)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rPr lang="ru" sz="1400">
                <a:solidFill>
                  <a:schemeClr val="dk1"/>
                </a:solidFill>
              </a:rPr>
              <a:t>[2].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</a:rPr>
              <a:t> Vsevolod L. Chernyshev, Alexey Rukhovich</a:t>
            </a:r>
            <a:r>
              <a:rPr lang="ru" sz="1400">
                <a:solidFill>
                  <a:schemeClr val="dk1"/>
                </a:solidFill>
              </a:rPr>
              <a:t>. Asymptotics of the number of waves on rational polyhedra 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</a:rPr>
              <a:t>[Электронный ресурс]</a:t>
            </a:r>
            <a:r>
              <a:rPr lang="ru" sz="1400">
                <a:solidFill>
                  <a:schemeClr val="dk1"/>
                </a:solidFill>
              </a:rPr>
              <a:t>. Режим доступа:</a:t>
            </a:r>
            <a:r>
              <a:rPr lang="ru" sz="1400">
                <a:solidFill>
                  <a:schemeClr val="dk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ru" sz="1400" u="sng">
                <a:solidFill>
                  <a:srgbClr val="0000FF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https://arxiv.org/abs/2112.12066</a:t>
            </a:r>
            <a:r>
              <a:rPr lang="ru" sz="1400">
                <a:solidFill>
                  <a:schemeClr val="dk1"/>
                </a:solidFill>
              </a:rPr>
              <a:t>, свободный (дата обращения 20.11.2022)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