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『프로그래머의 길</a:t>
            </a:r>
            <a:r>
              <a:rPr lang="en-US" altLang="ko-KR"/>
              <a:t>,</a:t>
            </a:r>
            <a:r>
              <a:rPr lang="ko-KR" altLang="en-US"/>
              <a:t> 멘토에게 묻다』를 읽고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</a:rPr>
              <a:t>10521</a:t>
            </a:r>
            <a:r>
              <a:rPr lang="ko-KR" altLang="en-US">
                <a:solidFill>
                  <a:schemeClr val="tx1"/>
                </a:solidFill>
              </a:rPr>
              <a:t> 최우진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13262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왜 읽었습니까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진로에 대한 권태감을 해결하기 위해 이 책을 읽었습니다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20100" y="2267815"/>
            <a:ext cx="2608119" cy="355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8851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p>
            <a:pPr lvl="0">
              <a:defRPr/>
            </a:pPr>
            <a:r>
              <a:rPr lang="ko-KR" altLang="en-US"/>
              <a:t>도움이 되었던 부분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600200"/>
            <a:ext cx="10972798" cy="1616507"/>
          </a:xfrm>
        </p:spPr>
        <p:txBody>
          <a:bodyPr>
            <a:normAutofit lnSpcReduction="10000"/>
          </a:bodyPr>
          <a:p>
            <a:pPr marL="0" lvl="0" indent="0">
              <a:buNone/>
              <a:defRPr/>
            </a:pPr>
            <a:r>
              <a:rPr lang="en-US" altLang="ko-KR"/>
              <a:t>&lt;</a:t>
            </a:r>
            <a:r>
              <a:rPr lang="ko-KR" altLang="en-US"/>
              <a:t>흰 띠를 매라</a:t>
            </a:r>
            <a:r>
              <a:rPr lang="en-US" altLang="ko-KR"/>
              <a:t>&gt;</a:t>
            </a:r>
            <a:r>
              <a:rPr lang="ko-KR" altLang="en-US"/>
              <a:t>의 부분이 정말 좋았습니다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새로운 것을 배울 때</a:t>
            </a:r>
            <a:r>
              <a:rPr lang="en-US" altLang="ko-KR"/>
              <a:t>,</a:t>
            </a:r>
            <a:r>
              <a:rPr lang="ko-KR" altLang="en-US"/>
              <a:t> 이전에 알던 것을 잠시 접어두고 더 잘 배울수 있습니다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</p:txBody>
      </p:sp>
      <p:sp>
        <p:nvSpPr>
          <p:cNvPr id="4" name="제목 1"/>
          <p:cNvSpPr/>
          <p:nvPr/>
        </p:nvSpPr>
        <p:spPr>
          <a:xfrm>
            <a:off x="609599" y="3332163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사용해보고 나서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내용 개체 틀 2"/>
          <p:cNvSpPr/>
          <p:nvPr/>
        </p:nvSpPr>
        <p:spPr>
          <a:xfrm>
            <a:off x="609599" y="4657725"/>
            <a:ext cx="10972798" cy="161650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저는 이 방법을 실제로 다른 프로그래밍 언어를 배울 때 사용했었습니다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특히 그 언어 특유의 스타일을 느끼기에 좋았던 것 같습니다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148191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좋았던 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실제 개발자들의 인터뷰가 있어서 조언을 얻을 수 있음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작가의 실제 경험을 바탕으로 만들어져 자신의 상황과 공통점이 많음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29715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아쉬웠던 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성장 방법의 실제 활용 사례가 부족함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너무 미국인의 관점으로 만들어져 있어 다른 나라의 사람이 적용하기 어려울 수 있음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5547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96</ep:Words>
  <ep:PresentationFormat>화면 슬라이드 쇼(4:3)</ep:PresentationFormat>
  <ep:Paragraphs>19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『프로그래머의 길, 멘토에게 묻다』를 읽고</vt:lpstr>
      <vt:lpstr>왜 읽었습니까?</vt:lpstr>
      <vt:lpstr>도움이 되었던 부분</vt:lpstr>
      <vt:lpstr>좋았던 점</vt:lpstr>
      <vt:lpstr>아쉬웠던 점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2025-05-21T12:34:03.016</dcterms:created>
  <dc:creator>admin</dc:creator>
  <cp:lastModifiedBy>admin</cp:lastModifiedBy>
  <dcterms:modified xsi:type="dcterms:W3CDTF">2025-05-22T00:18:14.483</dcterms:modified>
  <cp:revision>25</cp:revision>
  <dc:title>『프로그래머의 길, 멘토에게 묻다』를 읽고</dc:title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