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62F0-6EA2-5C42-8925-9DF929227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048" y="1964268"/>
            <a:ext cx="10785078" cy="2071952"/>
          </a:xfrm>
        </p:spPr>
        <p:txBody>
          <a:bodyPr/>
          <a:lstStyle/>
          <a:p>
            <a:r>
              <a:rPr lang="en-US"/>
              <a:t>Ang titi kong kulay pula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16C71-AF68-BB40-894A-7C850AE3E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Ang titi kong kulay pula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 titi kong kulay pula</dc:title>
  <cp:revision>1</cp:revision>
  <dcterms:modified xsi:type="dcterms:W3CDTF">2017-08-04T02:58:38Z</dcterms:modified>
</cp:coreProperties>
</file>