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60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rie0305@gmail.com" initials="j" lastIdx="1" clrIdx="0">
    <p:extLst>
      <p:ext uri="{19B8F6BF-5375-455C-9EA6-DF929625EA0E}">
        <p15:presenceInfo xmlns:p15="http://schemas.microsoft.com/office/powerpoint/2012/main" userId="2627bbf7a594e4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commentAuthors" Target="commentAuthor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8-04T02:55:19.076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8/4/2017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3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microsoft.com/office/2007/relationships/hdphoto" Target="../media/hdphoto1.wdp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FD01-A30E-314A-96F4-A35505B1E5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Titi ko</a:t>
            </a:r>
            <a:br>
              <a:rPr lang="en-US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89901-A9C3-A746-A4C2-AEF46282D5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Hsjsbsja</a:t>
            </a:r>
          </a:p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A899EA8-66BC-F34A-8143-AB6028FA7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187" y="3843819"/>
            <a:ext cx="1811154" cy="301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00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B261-87D2-A742-8F23-C1EE0814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F33AB-98B9-8042-B9BE-D59FB24FF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0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FD01-A30E-314A-96F4-A35505B1E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432222"/>
            <a:ext cx="9646206" cy="1443137"/>
          </a:xfrm>
        </p:spPr>
        <p:txBody>
          <a:bodyPr/>
          <a:lstStyle/>
          <a:p>
            <a:r>
              <a:rPr lang="en-US"/>
              <a:t>Ako jsjnshshan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89901-A9C3-A746-A4C2-AEF46282D5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9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FD01-A30E-314A-96F4-A35505B1E5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Jjdjdjdsj</a:t>
            </a:r>
            <a:br>
              <a:rPr lang="en-US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89901-A9C3-A746-A4C2-AEF46282D5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5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E150-7A4A-CD42-81F5-0DB6B024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4E74D-1E52-E14E-9E1C-A48ECC11D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56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Wood Type</vt:lpstr>
      <vt:lpstr>Titi ko </vt:lpstr>
      <vt:lpstr>PowerPoint Presentation</vt:lpstr>
      <vt:lpstr>Ako jsjnshshan</vt:lpstr>
      <vt:lpstr>Jjdjdjdsj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Titi ko </dc:title>
  <cp:revision>1</cp:revision>
  <dcterms:modified xsi:type="dcterms:W3CDTF">2017-08-04T02:57:40Z</dcterms:modified>
</cp:coreProperties>
</file>