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3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465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6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118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4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91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29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357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45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79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2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004AC2-4015-43F2-AFF5-684FC773F2D1}" type="datetimeFigureOut">
              <a:rPr lang="en-PH" smtClean="0"/>
              <a:t>25/10/2021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67457D-CB8D-42BA-B146-440DA1B66CE2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8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BF4D13-8187-4C3A-B2CD-92FDC202D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6537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9906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3735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138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3673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9155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ID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BURST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TIME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 TIME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9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3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3905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E37775-14F9-4A85-9AC4-E48E329F9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9731"/>
              </p:ext>
            </p:extLst>
          </p:nvPr>
        </p:nvGraphicFramePr>
        <p:xfrm>
          <a:off x="2031999" y="444076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1">
                  <a:extLst>
                    <a:ext uri="{9D8B030D-6E8A-4147-A177-3AD203B41FA5}">
                      <a16:colId xmlns:a16="http://schemas.microsoft.com/office/drawing/2014/main" val="279800022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80673511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82109523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8085422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051258130"/>
                    </a:ext>
                  </a:extLst>
                </a:gridCol>
                <a:gridCol w="1797957">
                  <a:extLst>
                    <a:ext uri="{9D8B030D-6E8A-4147-A177-3AD203B41FA5}">
                      <a16:colId xmlns:a16="http://schemas.microsoft.com/office/drawing/2014/main" val="798480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796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P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  <a:endParaRPr lang="en-P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  <a:endParaRPr lang="en-P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P5</a:t>
                      </a:r>
                      <a:endParaRPr lang="en-P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  <a:endParaRPr lang="en-P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P4</a:t>
                      </a:r>
                      <a:endParaRPr lang="en-P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58914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6E19D05-EE9B-49D6-82F5-B863FDE63C9D}"/>
              </a:ext>
            </a:extLst>
          </p:cNvPr>
          <p:cNvSpPr/>
          <p:nvPr/>
        </p:nvSpPr>
        <p:spPr>
          <a:xfrm>
            <a:off x="1719883" y="376514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P1=8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BAB10-75E7-4FE9-8087-9D495F741D14}"/>
              </a:ext>
            </a:extLst>
          </p:cNvPr>
          <p:cNvSpPr/>
          <p:nvPr/>
        </p:nvSpPr>
        <p:spPr>
          <a:xfrm>
            <a:off x="1895412" y="40714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B451-E6BD-42C7-B89E-DAC1D1F65EC3}"/>
              </a:ext>
            </a:extLst>
          </p:cNvPr>
          <p:cNvSpPr/>
          <p:nvPr/>
        </p:nvSpPr>
        <p:spPr>
          <a:xfrm>
            <a:off x="2642172" y="40697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30FD3-C3D0-4178-8E01-556F31D6DD26}"/>
              </a:ext>
            </a:extLst>
          </p:cNvPr>
          <p:cNvSpPr/>
          <p:nvPr/>
        </p:nvSpPr>
        <p:spPr>
          <a:xfrm>
            <a:off x="2466643" y="376514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P2=6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4E265-CB41-4F46-B9B1-84C344AF0446}"/>
              </a:ext>
            </a:extLst>
          </p:cNvPr>
          <p:cNvSpPr/>
          <p:nvPr/>
        </p:nvSpPr>
        <p:spPr>
          <a:xfrm>
            <a:off x="3632772" y="40697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8CDB9-AB99-4F64-9C5B-B0DED75ED894}"/>
              </a:ext>
            </a:extLst>
          </p:cNvPr>
          <p:cNvSpPr/>
          <p:nvPr/>
        </p:nvSpPr>
        <p:spPr>
          <a:xfrm>
            <a:off x="3457243" y="376514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P3=1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FEF66-EB89-4A1D-BC08-469B45348A77}"/>
              </a:ext>
            </a:extLst>
          </p:cNvPr>
          <p:cNvSpPr/>
          <p:nvPr/>
        </p:nvSpPr>
        <p:spPr>
          <a:xfrm>
            <a:off x="3457243" y="351489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P4=9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DC99-7D7F-4CCB-BC86-3FCD39FFBE2A}"/>
              </a:ext>
            </a:extLst>
          </p:cNvPr>
          <p:cNvSpPr/>
          <p:nvPr/>
        </p:nvSpPr>
        <p:spPr>
          <a:xfrm>
            <a:off x="4437986" y="40697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en-P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5A56E-4F77-42D6-A82D-66E3B238111F}"/>
              </a:ext>
            </a:extLst>
          </p:cNvPr>
          <p:cNvSpPr/>
          <p:nvPr/>
        </p:nvSpPr>
        <p:spPr>
          <a:xfrm>
            <a:off x="4297000" y="376514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P5=3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131F5-C42A-4C5E-AE6B-85557B0DFC08}"/>
              </a:ext>
            </a:extLst>
          </p:cNvPr>
          <p:cNvSpPr/>
          <p:nvPr/>
        </p:nvSpPr>
        <p:spPr>
          <a:xfrm>
            <a:off x="3460049" y="48116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P1=3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6CD8D8-2E71-42A5-88BB-6D45333DE179}"/>
              </a:ext>
            </a:extLst>
          </p:cNvPr>
          <p:cNvSpPr/>
          <p:nvPr/>
        </p:nvSpPr>
        <p:spPr>
          <a:xfrm>
            <a:off x="4035379" y="40697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D4D77-666D-450A-BF13-6DDF05B8BEC3}"/>
              </a:ext>
            </a:extLst>
          </p:cNvPr>
          <p:cNvSpPr/>
          <p:nvPr/>
        </p:nvSpPr>
        <p:spPr>
          <a:xfrm>
            <a:off x="5120976" y="40538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3FF0F-F14D-47A5-86D4-ED096389FBE9}"/>
              </a:ext>
            </a:extLst>
          </p:cNvPr>
          <p:cNvSpPr/>
          <p:nvPr/>
        </p:nvSpPr>
        <p:spPr>
          <a:xfrm>
            <a:off x="6052391" y="405384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0F5983-4F8F-4148-A08B-638CE22D87B7}"/>
              </a:ext>
            </a:extLst>
          </p:cNvPr>
          <p:cNvSpPr/>
          <p:nvPr/>
        </p:nvSpPr>
        <p:spPr>
          <a:xfrm>
            <a:off x="6951551" y="40626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</a:t>
            </a:r>
            <a:endParaRPr lang="en-P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F13187-2DE6-40FE-91CB-D7CDD445ABC7}"/>
              </a:ext>
            </a:extLst>
          </p:cNvPr>
          <p:cNvSpPr/>
          <p:nvPr/>
        </p:nvSpPr>
        <p:spPr>
          <a:xfrm>
            <a:off x="8765111" y="405332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27</a:t>
            </a:r>
            <a:endParaRPr lang="en-P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BD637-DA16-4B55-9EDA-84C5459FF7C8}"/>
              </a:ext>
            </a:extLst>
          </p:cNvPr>
          <p:cNvSpPr txBox="1"/>
          <p:nvPr/>
        </p:nvSpPr>
        <p:spPr>
          <a:xfrm>
            <a:off x="2642172" y="5494020"/>
            <a:ext cx="382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AWT = (1+9+0+13+2) / 5 = 5</a:t>
            </a:r>
          </a:p>
          <a:p>
            <a:r>
              <a:rPr lang="en-US" dirty="0"/>
              <a:t>ATT = (9+15+1+22+5) / 5 = 10.4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451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BF4D13-8187-4C3A-B2CD-92FDC202DC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99063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3735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138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3673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9155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ID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BURST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TIME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 TIME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9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3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3905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E37775-14F9-4A85-9AC4-E48E329F9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21188"/>
              </p:ext>
            </p:extLst>
          </p:nvPr>
        </p:nvGraphicFramePr>
        <p:xfrm>
          <a:off x="2031999" y="444076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1">
                  <a:extLst>
                    <a:ext uri="{9D8B030D-6E8A-4147-A177-3AD203B41FA5}">
                      <a16:colId xmlns:a16="http://schemas.microsoft.com/office/drawing/2014/main" val="279800022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806735111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821095233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398085422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051258130"/>
                    </a:ext>
                  </a:extLst>
                </a:gridCol>
                <a:gridCol w="1797957">
                  <a:extLst>
                    <a:ext uri="{9D8B030D-6E8A-4147-A177-3AD203B41FA5}">
                      <a16:colId xmlns:a16="http://schemas.microsoft.com/office/drawing/2014/main" val="798480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796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58914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6E19D05-EE9B-49D6-82F5-B863FDE63C9D}"/>
              </a:ext>
            </a:extLst>
          </p:cNvPr>
          <p:cNvSpPr/>
          <p:nvPr/>
        </p:nvSpPr>
        <p:spPr>
          <a:xfrm>
            <a:off x="1719883" y="376514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P1=8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BAB10-75E7-4FE9-8087-9D495F741D14}"/>
              </a:ext>
            </a:extLst>
          </p:cNvPr>
          <p:cNvSpPr/>
          <p:nvPr/>
        </p:nvSpPr>
        <p:spPr>
          <a:xfrm>
            <a:off x="1895412" y="40714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B451-E6BD-42C7-B89E-DAC1D1F65EC3}"/>
              </a:ext>
            </a:extLst>
          </p:cNvPr>
          <p:cNvSpPr/>
          <p:nvPr/>
        </p:nvSpPr>
        <p:spPr>
          <a:xfrm>
            <a:off x="2642172" y="40697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30FD3-C3D0-4178-8E01-556F31D6DD26}"/>
              </a:ext>
            </a:extLst>
          </p:cNvPr>
          <p:cNvSpPr/>
          <p:nvPr/>
        </p:nvSpPr>
        <p:spPr>
          <a:xfrm>
            <a:off x="2466643" y="376514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P2=6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4E265-CB41-4F46-B9B1-84C344AF0446}"/>
              </a:ext>
            </a:extLst>
          </p:cNvPr>
          <p:cNvSpPr/>
          <p:nvPr/>
        </p:nvSpPr>
        <p:spPr>
          <a:xfrm>
            <a:off x="3632772" y="40697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8CDB9-AB99-4F64-9C5B-B0DED75ED894}"/>
              </a:ext>
            </a:extLst>
          </p:cNvPr>
          <p:cNvSpPr/>
          <p:nvPr/>
        </p:nvSpPr>
        <p:spPr>
          <a:xfrm>
            <a:off x="3457243" y="376514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P3=1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FEF66-EB89-4A1D-BC08-469B45348A77}"/>
              </a:ext>
            </a:extLst>
          </p:cNvPr>
          <p:cNvSpPr/>
          <p:nvPr/>
        </p:nvSpPr>
        <p:spPr>
          <a:xfrm>
            <a:off x="3457243" y="351489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P4=9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DC99-7D7F-4CCB-BC86-3FCD39FFBE2A}"/>
              </a:ext>
            </a:extLst>
          </p:cNvPr>
          <p:cNvSpPr/>
          <p:nvPr/>
        </p:nvSpPr>
        <p:spPr>
          <a:xfrm>
            <a:off x="4437986" y="40697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en-P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5A56E-4F77-42D6-A82D-66E3B238111F}"/>
              </a:ext>
            </a:extLst>
          </p:cNvPr>
          <p:cNvSpPr/>
          <p:nvPr/>
        </p:nvSpPr>
        <p:spPr>
          <a:xfrm>
            <a:off x="4297000" y="376514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P5=3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131F5-C42A-4C5E-AE6B-85557B0DFC08}"/>
              </a:ext>
            </a:extLst>
          </p:cNvPr>
          <p:cNvSpPr/>
          <p:nvPr/>
        </p:nvSpPr>
        <p:spPr>
          <a:xfrm>
            <a:off x="3460049" y="48116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P1=3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6CD8D8-2E71-42A5-88BB-6D45333DE179}"/>
              </a:ext>
            </a:extLst>
          </p:cNvPr>
          <p:cNvSpPr/>
          <p:nvPr/>
        </p:nvSpPr>
        <p:spPr>
          <a:xfrm>
            <a:off x="4035379" y="40697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D4D77-666D-450A-BF13-6DDF05B8BEC3}"/>
              </a:ext>
            </a:extLst>
          </p:cNvPr>
          <p:cNvSpPr/>
          <p:nvPr/>
        </p:nvSpPr>
        <p:spPr>
          <a:xfrm>
            <a:off x="5120976" y="40538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3FF0F-F14D-47A5-86D4-ED096389FBE9}"/>
              </a:ext>
            </a:extLst>
          </p:cNvPr>
          <p:cNvSpPr/>
          <p:nvPr/>
        </p:nvSpPr>
        <p:spPr>
          <a:xfrm>
            <a:off x="6052391" y="405384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0F5983-4F8F-4148-A08B-638CE22D87B7}"/>
              </a:ext>
            </a:extLst>
          </p:cNvPr>
          <p:cNvSpPr/>
          <p:nvPr/>
        </p:nvSpPr>
        <p:spPr>
          <a:xfrm>
            <a:off x="6951551" y="40626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</a:t>
            </a:r>
            <a:endParaRPr lang="en-P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F13187-2DE6-40FE-91CB-D7CDD445ABC7}"/>
              </a:ext>
            </a:extLst>
          </p:cNvPr>
          <p:cNvSpPr/>
          <p:nvPr/>
        </p:nvSpPr>
        <p:spPr>
          <a:xfrm>
            <a:off x="8765111" y="405332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</a:t>
            </a:r>
            <a:endParaRPr lang="en-P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BD637-DA16-4B55-9EDA-84C5459FF7C8}"/>
              </a:ext>
            </a:extLst>
          </p:cNvPr>
          <p:cNvSpPr txBox="1"/>
          <p:nvPr/>
        </p:nvSpPr>
        <p:spPr>
          <a:xfrm>
            <a:off x="2642172" y="5494020"/>
            <a:ext cx="382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AWT = (1+2+0+10+2) / 5 = 3</a:t>
            </a:r>
          </a:p>
          <a:p>
            <a:r>
              <a:rPr lang="en-US" dirty="0"/>
              <a:t>ATT = (9+8+1+19+5) / 5 = 8.4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02546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148</Words>
  <Application>Microsoft Office PowerPoint</Application>
  <PresentationFormat>Widescreen</PresentationFormat>
  <Paragraphs>106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jamecer</dc:creator>
  <cp:lastModifiedBy>jamecer</cp:lastModifiedBy>
  <cp:revision>1</cp:revision>
  <dcterms:created xsi:type="dcterms:W3CDTF">2021-10-25T06:09:01Z</dcterms:created>
  <dcterms:modified xsi:type="dcterms:W3CDTF">2021-10-25T11:59:35Z</dcterms:modified>
</cp:coreProperties>
</file>