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72" r:id="rId3"/>
    <p:sldId id="273" r:id="rId4"/>
    <p:sldId id="276" r:id="rId5"/>
    <p:sldId id="274" r:id="rId6"/>
    <p:sldId id="279" r:id="rId7"/>
    <p:sldId id="275" r:id="rId8"/>
    <p:sldId id="277" r:id="rId9"/>
    <p:sldId id="271" r:id="rId10"/>
    <p:sldId id="284" r:id="rId11"/>
    <p:sldId id="278" r:id="rId12"/>
    <p:sldId id="280" r:id="rId13"/>
    <p:sldId id="281" r:id="rId14"/>
    <p:sldId id="282" r:id="rId15"/>
    <p:sldId id="283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rkodi Venkatesh" userId="3e25885f-c98d-4f56-82fe-4e22ffdb1b60" providerId="ADAL" clId="{C2E2E30E-CB6E-4801-8C4B-54FF598C61AE}"/>
    <pc:docChg chg="modSld">
      <pc:chgData name="Porkodi Venkatesh" userId="3e25885f-c98d-4f56-82fe-4e22ffdb1b60" providerId="ADAL" clId="{C2E2E30E-CB6E-4801-8C4B-54FF598C61AE}" dt="2022-06-11T16:58:23.070" v="0" actId="1076"/>
      <pc:docMkLst>
        <pc:docMk/>
      </pc:docMkLst>
      <pc:sldChg chg="modSp mod">
        <pc:chgData name="Porkodi Venkatesh" userId="3e25885f-c98d-4f56-82fe-4e22ffdb1b60" providerId="ADAL" clId="{C2E2E30E-CB6E-4801-8C4B-54FF598C61AE}" dt="2022-06-11T16:58:23.070" v="0" actId="1076"/>
        <pc:sldMkLst>
          <pc:docMk/>
          <pc:sldMk cId="324440030" sldId="272"/>
        </pc:sldMkLst>
        <pc:spChg chg="mod">
          <ac:chgData name="Porkodi Venkatesh" userId="3e25885f-c98d-4f56-82fe-4e22ffdb1b60" providerId="ADAL" clId="{C2E2E30E-CB6E-4801-8C4B-54FF598C61AE}" dt="2022-06-11T16:58:23.070" v="0" actId="1076"/>
          <ac:spMkLst>
            <pc:docMk/>
            <pc:sldMk cId="324440030" sldId="272"/>
            <ac:spMk id="11" creationId="{8BFC9F2A-C1C7-4C9C-C4A7-7066143206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3334-20CA-4DA3-B9C5-8C6854711F1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414C7-D9CA-4EE4-8BF0-5880C4465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3D78-E7B2-843B-B960-810B0A718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029A-5E18-0400-9CEB-EA5F07A9F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1607-22E7-81C8-18B2-3877B1A3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A57E-F9AA-C484-D4FB-DC6B4070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A1B0-85B4-573C-4C12-FF81FC2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9044-CE6B-E18E-7DB8-6444BDF9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A323-2F78-B16E-E71F-38C384A4A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280E-20C7-4316-C1C8-FBAAD5B6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279D-846F-89FF-A020-0D8289F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3C6C-ED6A-6608-2DB9-E8124C57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BF768-47A7-ED6E-9FE3-B560FACBA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64FE-EA25-041B-08B3-0A7A8810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8805-403E-7482-D05C-9FE84456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085B-1905-A744-26DB-72E001EB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1EBE-7E87-E7F8-2ACB-90F1075E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FA8C-A92F-0EF8-3736-F757A10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711A-158E-42FC-83B4-89B800A5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3841-63B3-D966-D7A8-C4F1AB6E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25F6-21F6-3FB3-FC99-3881033C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375A-736A-55DB-479F-F3D691F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1BD1-0403-3260-3C44-BE20B2CE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A82E-E3CC-3DC5-F101-AC21474E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41A-768C-BB89-7E18-92D713F4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B0AC3-6AEC-0CF3-D81D-64AFBDD0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6482-66FF-AE7A-3B5F-5C31A0F2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6DD7-01E4-9E91-6844-25BCC928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251B-AA1A-896A-B2F5-3B11A478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ED6A-ECE1-7026-6F64-138D9B2C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5D21F-A7FB-6602-8290-F990D78B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D972F-CC0B-EE6B-0F91-3806EA80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4F7D-F42A-A658-BE6B-81A38F14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76A9-9C81-9267-4196-4571BEC9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826D-1B7B-14E3-3164-70480F6A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F665-690D-957F-9707-B21F3B20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215CE-2D31-E6B9-42F8-B18B122BF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0E0D1-4166-148E-25A6-D9ADFD394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F58A4-4314-F579-24C3-A80625E8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6289D-064F-E66A-D59D-BC2635A9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74FB0-B314-4FE7-7F78-6ADFB7A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8F4D-1D91-B429-9F7E-CC01F0B2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802B0-4365-56EC-623F-C62EE015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AE24E-9BB4-79B5-B238-5AEC567C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34A9F-7FCB-E35C-361D-A1CED0FC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783F1-C924-2547-099C-97734D2B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19F50-E035-D860-DFC8-CF04E5C0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E1F36-D969-BC9E-9439-21E0A474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4856-AD82-22EB-DD67-56C2B617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F1DF-6B61-BF21-A3C3-1F972E42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82887-8386-6C51-DA1E-D259CF9E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5019-3BAA-1F49-8181-4C6A8542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D790-FDF7-8CAE-B9D1-DCB1529A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ACDF-9658-A3ED-2E26-C7B6A53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E6C2-FE5A-184F-2196-2CF6AFB1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804C3-7837-9A10-C594-63BB5C58C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98BE6-20CA-3E4A-833B-15705643C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7EFD-04C9-C43F-D578-8B3F621A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56E0-2030-B987-569D-1F00BB1A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BEBCA-49CA-8DC9-326B-74723E05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0253E-4F2C-20FE-96D7-6B20F793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F62C1-722E-5833-CBA4-C603C355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CEAF-4C2C-09E3-AFE1-4A608875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E54C-E971-4894-8241-15C306142A2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395A-E038-544F-2655-C8C08F88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18FD-0700-F440-1822-C1A369C88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6849-7BE6-4940-9589-F9E710692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4" name="Rectangle 821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5" name="Rectangle 821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6" name="Rectangle 822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B9C6F-24DD-2786-42A4-C55EF441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73" y="758494"/>
            <a:ext cx="3854945" cy="2245599"/>
          </a:xfrm>
          <a:prstGeom prst="rect">
            <a:avLst/>
          </a:prstGeom>
        </p:spPr>
      </p:pic>
      <p:sp>
        <p:nvSpPr>
          <p:cNvPr id="8237" name="Rectangle 822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Image result for tower of hanoi">
            <a:extLst>
              <a:ext uri="{FF2B5EF4-FFF2-40B4-BE49-F238E27FC236}">
                <a16:creationId xmlns:a16="http://schemas.microsoft.com/office/drawing/2014/main" id="{58E1A2CF-E67B-B22B-F088-60AB6155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3899438"/>
            <a:ext cx="3854945" cy="216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C4C5B-AE0B-5258-D973-BE76665F5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23" y="1162050"/>
            <a:ext cx="66008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62806-85AC-455D-A2B0-59B50F26E042}"/>
              </a:ext>
            </a:extLst>
          </p:cNvPr>
          <p:cNvSpPr/>
          <p:nvPr/>
        </p:nvSpPr>
        <p:spPr>
          <a:xfrm>
            <a:off x="1384183" y="906011"/>
            <a:ext cx="62794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Let’s Use Algorithm!!!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F064E-408E-CA84-947A-63EC0BBB30D8}"/>
              </a:ext>
            </a:extLst>
          </p:cNvPr>
          <p:cNvSpPr txBox="1"/>
          <p:nvPr/>
        </p:nvSpPr>
        <p:spPr>
          <a:xfrm>
            <a:off x="4776566" y="3640741"/>
            <a:ext cx="522726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The steps to follow are −</a:t>
            </a:r>
          </a:p>
          <a:p>
            <a:endParaRPr lang="en-US" b="1" i="1" dirty="0"/>
          </a:p>
          <a:p>
            <a:r>
              <a:rPr lang="en-US" b="1" i="1" dirty="0"/>
              <a:t>Step 1 − Move n-1 disks from source to helper</a:t>
            </a:r>
          </a:p>
          <a:p>
            <a:r>
              <a:rPr lang="en-US" b="1" i="1" dirty="0"/>
              <a:t>Step 2 − Move nth disk from source to destination</a:t>
            </a:r>
          </a:p>
          <a:p>
            <a:r>
              <a:rPr lang="en-US" b="1" i="1" dirty="0"/>
              <a:t>Step 3 − Move n-1 disks from helper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299552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1D864-63A3-8659-92C8-75A944E0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1" y="814673"/>
            <a:ext cx="4769068" cy="1670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E434E-72B0-9E77-8F52-8952F7AB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81" y="913287"/>
            <a:ext cx="4087201" cy="147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44CC9-9622-6BFF-CDC1-EB58ECEF5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131" y="2942568"/>
            <a:ext cx="4253251" cy="16701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D220C0-E3A6-701E-4071-8C8EA25A96EE}"/>
              </a:ext>
            </a:extLst>
          </p:cNvPr>
          <p:cNvCxnSpPr/>
          <p:nvPr/>
        </p:nvCxnSpPr>
        <p:spPr>
          <a:xfrm>
            <a:off x="4893779" y="1517465"/>
            <a:ext cx="174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7C0E28-E354-0659-EC41-5FF3E03ED8CF}"/>
              </a:ext>
            </a:extLst>
          </p:cNvPr>
          <p:cNvSpPr txBox="1"/>
          <p:nvPr/>
        </p:nvSpPr>
        <p:spPr>
          <a:xfrm>
            <a:off x="3542252" y="26596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Step 1 − Move n-1 disks from source to helper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45CCE-73EF-ED17-AF00-92155C8547D6}"/>
              </a:ext>
            </a:extLst>
          </p:cNvPr>
          <p:cNvSpPr txBox="1"/>
          <p:nvPr/>
        </p:nvSpPr>
        <p:spPr>
          <a:xfrm>
            <a:off x="3173136" y="243319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Step 2 − Move nth disk from source to destination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4C1AAC-F109-3FDD-2E09-6AD1B019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0" y="3139794"/>
            <a:ext cx="4087201" cy="147295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FA086-9727-3F23-9E70-AEC713E64308}"/>
              </a:ext>
            </a:extLst>
          </p:cNvPr>
          <p:cNvCxnSpPr/>
          <p:nvPr/>
        </p:nvCxnSpPr>
        <p:spPr>
          <a:xfrm>
            <a:off x="5064400" y="3616111"/>
            <a:ext cx="174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DDC9D8-9D36-9568-99E8-DBD1386C6D9D}"/>
              </a:ext>
            </a:extLst>
          </p:cNvPr>
          <p:cNvSpPr txBox="1"/>
          <p:nvPr/>
        </p:nvSpPr>
        <p:spPr>
          <a:xfrm>
            <a:off x="2912179" y="458068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Step 3 − Move n-1 disks from helper to destination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17C024-3BB8-3144-6261-87CAFF797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1" y="5071109"/>
            <a:ext cx="4253251" cy="167017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B11BF7-9116-C38D-70CD-0F889B9BD673}"/>
              </a:ext>
            </a:extLst>
          </p:cNvPr>
          <p:cNvCxnSpPr/>
          <p:nvPr/>
        </p:nvCxnSpPr>
        <p:spPr>
          <a:xfrm>
            <a:off x="4844729" y="5775273"/>
            <a:ext cx="174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23BD534-26AC-F65C-006D-065819B2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679" y="4950016"/>
            <a:ext cx="4442283" cy="16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A6ABB-955C-D638-B358-0F5835F3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85" y="730481"/>
            <a:ext cx="9335958" cy="2185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C6797-6A12-80A4-A05D-46543155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0" y="3571613"/>
            <a:ext cx="4547793" cy="22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8EB5C-7FE6-4482-EE36-B90D5367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80" y="2404023"/>
            <a:ext cx="5002675" cy="2482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04AFE-D984-6D2F-749A-3A552D70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" y="67541"/>
            <a:ext cx="4795935" cy="233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3BFDE-4506-62DB-F596-6745B19F8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249" y="2245428"/>
            <a:ext cx="4739951" cy="2367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B559D1-6734-C53D-EC59-511198F74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049" y="4582383"/>
            <a:ext cx="4577151" cy="22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3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3698A-B7FA-0F2B-CB21-E3E4CC43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0" y="718315"/>
            <a:ext cx="11746132" cy="2226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7865E-1707-3926-5105-E6FA528E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33" y="3284140"/>
            <a:ext cx="5978102" cy="28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58B34-FD3F-5DC5-42DF-86EDDC15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253557"/>
            <a:ext cx="4264090" cy="1873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1153F-8BB8-2F24-9EB6-C40A29D3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0" y="2206763"/>
            <a:ext cx="4369090" cy="215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474BC-1394-DFD5-AC29-0DAC1B82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01" y="1960686"/>
            <a:ext cx="5113339" cy="2644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16431-FC66-FD88-9546-D78A7CAE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039" y="4825028"/>
            <a:ext cx="3960039" cy="18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6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98346C-C70A-DE83-9D6A-C2F9C04B88B7}"/>
              </a:ext>
            </a:extLst>
          </p:cNvPr>
          <p:cNvSpPr txBox="1"/>
          <p:nvPr/>
        </p:nvSpPr>
        <p:spPr>
          <a:xfrm>
            <a:off x="1350628" y="1275127"/>
            <a:ext cx="9812164" cy="294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 recursive algorithm for Tower of Hanoi can be driven as follows −</a:t>
            </a:r>
          </a:p>
          <a:p>
            <a:endParaRPr lang="en-US" i="1" dirty="0"/>
          </a:p>
          <a:p>
            <a:r>
              <a:rPr lang="en-US" i="1" dirty="0" err="1"/>
              <a:t>TowerOfHanoi</a:t>
            </a:r>
            <a:r>
              <a:rPr lang="en-US" i="1" dirty="0"/>
              <a:t>(N, source, destination, helper)</a:t>
            </a:r>
          </a:p>
          <a:p>
            <a:endParaRPr lang="en-US" i="1" dirty="0"/>
          </a:p>
          <a:p>
            <a:r>
              <a:rPr lang="en-US" i="1" dirty="0"/>
              <a:t>          IF N == 1, THEN</a:t>
            </a:r>
          </a:p>
          <a:p>
            <a:r>
              <a:rPr lang="en-US" i="1" dirty="0"/>
              <a:t>      	Move N from source to destination            </a:t>
            </a:r>
          </a:p>
          <a:p>
            <a:r>
              <a:rPr lang="en-US" i="1" dirty="0"/>
              <a:t>          ELSE</a:t>
            </a:r>
          </a:p>
          <a:p>
            <a:r>
              <a:rPr lang="en-US" i="1" dirty="0"/>
              <a:t> 	</a:t>
            </a:r>
            <a:r>
              <a:rPr lang="en-US" i="1" dirty="0" err="1"/>
              <a:t>TowerOfHanoi</a:t>
            </a:r>
            <a:r>
              <a:rPr lang="en-US" i="1" dirty="0"/>
              <a:t>(N - 1, source, helper, destination)     // Step 1</a:t>
            </a:r>
          </a:p>
          <a:p>
            <a:r>
              <a:rPr lang="en-US" i="1" dirty="0"/>
              <a:t>      	Move N from source to destination          // Step 2</a:t>
            </a:r>
          </a:p>
          <a:p>
            <a:r>
              <a:rPr lang="en-US" i="1" dirty="0"/>
              <a:t> 	</a:t>
            </a:r>
            <a:r>
              <a:rPr lang="en-US" i="1" dirty="0" err="1"/>
              <a:t>TowerOfHanoi</a:t>
            </a:r>
            <a:r>
              <a:rPr lang="en-US" i="1" dirty="0"/>
              <a:t>(N - 1, helper, destination, source)     // Step 3</a:t>
            </a:r>
          </a:p>
        </p:txBody>
      </p:sp>
    </p:spTree>
    <p:extLst>
      <p:ext uri="{BB962C8B-B14F-4D97-AF65-F5344CB8AC3E}">
        <p14:creationId xmlns:p14="http://schemas.microsoft.com/office/powerpoint/2010/main" val="143314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111B54-1159-C300-FE0B-F398CFE8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80" y="1720532"/>
            <a:ext cx="6602136" cy="443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B114CB-F9E5-5AAE-8B7F-9B0A4B54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5" y="703197"/>
            <a:ext cx="5562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4EE083-2187-3DFC-D646-5CE55B802C9E}"/>
              </a:ext>
            </a:extLst>
          </p:cNvPr>
          <p:cNvCxnSpPr/>
          <p:nvPr/>
        </p:nvCxnSpPr>
        <p:spPr>
          <a:xfrm>
            <a:off x="1107347" y="3850547"/>
            <a:ext cx="7264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5116E1-9DCC-7EE0-03DD-1988A9232DD4}"/>
              </a:ext>
            </a:extLst>
          </p:cNvPr>
          <p:cNvCxnSpPr/>
          <p:nvPr/>
        </p:nvCxnSpPr>
        <p:spPr>
          <a:xfrm>
            <a:off x="2181138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A57C1B-F47C-D123-498B-40A178E7A203}"/>
              </a:ext>
            </a:extLst>
          </p:cNvPr>
          <p:cNvCxnSpPr/>
          <p:nvPr/>
        </p:nvCxnSpPr>
        <p:spPr>
          <a:xfrm>
            <a:off x="4766346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BEF69B-DF77-9A06-2BEA-6F7CC825ADBB}"/>
              </a:ext>
            </a:extLst>
          </p:cNvPr>
          <p:cNvCxnSpPr/>
          <p:nvPr/>
        </p:nvCxnSpPr>
        <p:spPr>
          <a:xfrm>
            <a:off x="7685715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9A045C-73E9-4101-A8B6-796C15E5F2EB}"/>
              </a:ext>
            </a:extLst>
          </p:cNvPr>
          <p:cNvSpPr txBox="1"/>
          <p:nvPr/>
        </p:nvSpPr>
        <p:spPr>
          <a:xfrm>
            <a:off x="1769102" y="399316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51B39-7E51-948E-9452-10C4B0D45A92}"/>
              </a:ext>
            </a:extLst>
          </p:cNvPr>
          <p:cNvSpPr txBox="1"/>
          <p:nvPr/>
        </p:nvSpPr>
        <p:spPr>
          <a:xfrm>
            <a:off x="4277410" y="399316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0A592-3120-DEA1-65D1-3050ADB408AA}"/>
              </a:ext>
            </a:extLst>
          </p:cNvPr>
          <p:cNvSpPr txBox="1"/>
          <p:nvPr/>
        </p:nvSpPr>
        <p:spPr>
          <a:xfrm>
            <a:off x="7225262" y="39931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C9F2A-C1C7-4C9C-C4A7-70661432060C}"/>
              </a:ext>
            </a:extLst>
          </p:cNvPr>
          <p:cNvSpPr/>
          <p:nvPr/>
        </p:nvSpPr>
        <p:spPr>
          <a:xfrm>
            <a:off x="1756548" y="3426382"/>
            <a:ext cx="897622" cy="25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155AA-63D7-6C3E-232D-C8ADDE9A543A}"/>
              </a:ext>
            </a:extLst>
          </p:cNvPr>
          <p:cNvSpPr/>
          <p:nvPr/>
        </p:nvSpPr>
        <p:spPr>
          <a:xfrm>
            <a:off x="6096000" y="324803"/>
            <a:ext cx="5644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Let’s do it for 1 disk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DEB45-5011-089C-608F-0288BD83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5" y="307828"/>
            <a:ext cx="7868135" cy="3121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12A44-5F20-14E6-A1F7-571ED82C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75" y="3335694"/>
            <a:ext cx="7772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4EE083-2187-3DFC-D646-5CE55B802C9E}"/>
              </a:ext>
            </a:extLst>
          </p:cNvPr>
          <p:cNvCxnSpPr/>
          <p:nvPr/>
        </p:nvCxnSpPr>
        <p:spPr>
          <a:xfrm>
            <a:off x="1107347" y="3850547"/>
            <a:ext cx="7264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5116E1-9DCC-7EE0-03DD-1988A9232DD4}"/>
              </a:ext>
            </a:extLst>
          </p:cNvPr>
          <p:cNvCxnSpPr/>
          <p:nvPr/>
        </p:nvCxnSpPr>
        <p:spPr>
          <a:xfrm>
            <a:off x="2181138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A57C1B-F47C-D123-498B-40A178E7A203}"/>
              </a:ext>
            </a:extLst>
          </p:cNvPr>
          <p:cNvCxnSpPr/>
          <p:nvPr/>
        </p:nvCxnSpPr>
        <p:spPr>
          <a:xfrm>
            <a:off x="4766346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BEF69B-DF77-9A06-2BEA-6F7CC825ADBB}"/>
              </a:ext>
            </a:extLst>
          </p:cNvPr>
          <p:cNvCxnSpPr/>
          <p:nvPr/>
        </p:nvCxnSpPr>
        <p:spPr>
          <a:xfrm>
            <a:off x="7685715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9A045C-73E9-4101-A8B6-796C15E5F2EB}"/>
              </a:ext>
            </a:extLst>
          </p:cNvPr>
          <p:cNvSpPr txBox="1"/>
          <p:nvPr/>
        </p:nvSpPr>
        <p:spPr>
          <a:xfrm>
            <a:off x="1769102" y="399316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51B39-7E51-948E-9452-10C4B0D45A92}"/>
              </a:ext>
            </a:extLst>
          </p:cNvPr>
          <p:cNvSpPr txBox="1"/>
          <p:nvPr/>
        </p:nvSpPr>
        <p:spPr>
          <a:xfrm>
            <a:off x="4277410" y="399316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0A592-3120-DEA1-65D1-3050ADB408AA}"/>
              </a:ext>
            </a:extLst>
          </p:cNvPr>
          <p:cNvSpPr txBox="1"/>
          <p:nvPr/>
        </p:nvSpPr>
        <p:spPr>
          <a:xfrm>
            <a:off x="7225262" y="39931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C9F2A-C1C7-4C9C-C4A7-70661432060C}"/>
              </a:ext>
            </a:extLst>
          </p:cNvPr>
          <p:cNvSpPr/>
          <p:nvPr/>
        </p:nvSpPr>
        <p:spPr>
          <a:xfrm>
            <a:off x="4331774" y="3116667"/>
            <a:ext cx="897622" cy="25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0B482-36BC-2ABF-E102-04E68567E9EA}"/>
              </a:ext>
            </a:extLst>
          </p:cNvPr>
          <p:cNvSpPr/>
          <p:nvPr/>
        </p:nvSpPr>
        <p:spPr>
          <a:xfrm>
            <a:off x="4020145" y="3478814"/>
            <a:ext cx="1520881" cy="26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78FE3-665F-79EE-CCF7-6B2414CACFF6}"/>
              </a:ext>
            </a:extLst>
          </p:cNvPr>
          <p:cNvSpPr/>
          <p:nvPr/>
        </p:nvSpPr>
        <p:spPr>
          <a:xfrm>
            <a:off x="5963753" y="324803"/>
            <a:ext cx="5909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Let’s do it for 2 disks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01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EC538-CC42-3258-3404-8264B0E0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9" y="205662"/>
            <a:ext cx="4983999" cy="2015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C6F7D-7FFC-0E99-C156-C281FA037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6" y="2293059"/>
            <a:ext cx="5116810" cy="192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CF49C-8E2A-20AF-B853-AC00D3B74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502" y="2293059"/>
            <a:ext cx="5605882" cy="201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AD27E-C933-20DF-D224-7726532F5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52" y="4448524"/>
            <a:ext cx="5348501" cy="19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4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C1061-F103-E51C-A439-8FAA2D0A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7" y="261257"/>
            <a:ext cx="8758230" cy="2425959"/>
          </a:xfrm>
          <a:prstGeom prst="rect">
            <a:avLst/>
          </a:prstGeom>
        </p:spPr>
      </p:pic>
      <p:pic>
        <p:nvPicPr>
          <p:cNvPr id="3074" name="Picture 2" descr="Tower Of Hanoi with Two Disks">
            <a:extLst>
              <a:ext uri="{FF2B5EF4-FFF2-40B4-BE49-F238E27FC236}">
                <a16:creationId xmlns:a16="http://schemas.microsoft.com/office/drawing/2014/main" id="{D749D1DA-B8DA-DB2C-2352-E5B93E4E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9" y="3220616"/>
            <a:ext cx="5674188" cy="32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504B3-0426-E4ED-599F-26FC770A6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62" y="2687216"/>
            <a:ext cx="8791575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7BBC0-457F-C3F3-A46C-6DCA00D2202D}"/>
              </a:ext>
            </a:extLst>
          </p:cNvPr>
          <p:cNvSpPr txBox="1"/>
          <p:nvPr/>
        </p:nvSpPr>
        <p:spPr>
          <a:xfrm>
            <a:off x="6563421" y="4169247"/>
            <a:ext cx="522726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The steps to follow are −</a:t>
            </a:r>
          </a:p>
          <a:p>
            <a:endParaRPr lang="en-US" b="1" i="1" dirty="0"/>
          </a:p>
          <a:p>
            <a:r>
              <a:rPr lang="en-US" b="1" i="1" dirty="0"/>
              <a:t>Step 1 − Move n-1 disks from source to helper</a:t>
            </a:r>
          </a:p>
          <a:p>
            <a:r>
              <a:rPr lang="en-US" b="1" i="1" dirty="0"/>
              <a:t>Step 2 − Move nth disk from source to destination</a:t>
            </a:r>
          </a:p>
          <a:p>
            <a:r>
              <a:rPr lang="en-US" b="1" i="1" dirty="0"/>
              <a:t>Step 3 − Move n-1 disks from helper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3661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4BF98-8530-C647-4F0A-76BD65AC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2" y="403956"/>
            <a:ext cx="5659164" cy="2012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46376-C99B-821F-7B53-0B06EE82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24" y="3887776"/>
            <a:ext cx="6035351" cy="2566268"/>
          </a:xfrm>
          <a:prstGeom prst="rect">
            <a:avLst/>
          </a:prstGeom>
        </p:spPr>
      </p:pic>
      <p:pic>
        <p:nvPicPr>
          <p:cNvPr id="6146" name="Picture 2" descr="Image result for question mark">
            <a:extLst>
              <a:ext uri="{FF2B5EF4-FFF2-40B4-BE49-F238E27FC236}">
                <a16:creationId xmlns:a16="http://schemas.microsoft.com/office/drawing/2014/main" id="{3555F9D0-42A3-8F73-AC09-DE80D679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24" y="2100349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4FD8A5-B8CE-46F6-D5AB-7A55BC34C82A}"/>
              </a:ext>
            </a:extLst>
          </p:cNvPr>
          <p:cNvSpPr/>
          <p:nvPr/>
        </p:nvSpPr>
        <p:spPr>
          <a:xfrm>
            <a:off x="2722097" y="2543995"/>
            <a:ext cx="3137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For 3 disks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73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4EE083-2187-3DFC-D646-5CE55B802C9E}"/>
              </a:ext>
            </a:extLst>
          </p:cNvPr>
          <p:cNvCxnSpPr/>
          <p:nvPr/>
        </p:nvCxnSpPr>
        <p:spPr>
          <a:xfrm>
            <a:off x="1107347" y="3850547"/>
            <a:ext cx="7264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5116E1-9DCC-7EE0-03DD-1988A9232DD4}"/>
              </a:ext>
            </a:extLst>
          </p:cNvPr>
          <p:cNvCxnSpPr/>
          <p:nvPr/>
        </p:nvCxnSpPr>
        <p:spPr>
          <a:xfrm>
            <a:off x="2181138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A57C1B-F47C-D123-498B-40A178E7A203}"/>
              </a:ext>
            </a:extLst>
          </p:cNvPr>
          <p:cNvCxnSpPr/>
          <p:nvPr/>
        </p:nvCxnSpPr>
        <p:spPr>
          <a:xfrm>
            <a:off x="4766346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BEF69B-DF77-9A06-2BEA-6F7CC825ADBB}"/>
              </a:ext>
            </a:extLst>
          </p:cNvPr>
          <p:cNvCxnSpPr/>
          <p:nvPr/>
        </p:nvCxnSpPr>
        <p:spPr>
          <a:xfrm>
            <a:off x="7685715" y="2072081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9A045C-73E9-4101-A8B6-796C15E5F2EB}"/>
              </a:ext>
            </a:extLst>
          </p:cNvPr>
          <p:cNvSpPr txBox="1"/>
          <p:nvPr/>
        </p:nvSpPr>
        <p:spPr>
          <a:xfrm>
            <a:off x="1769102" y="399316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51B39-7E51-948E-9452-10C4B0D45A92}"/>
              </a:ext>
            </a:extLst>
          </p:cNvPr>
          <p:cNvSpPr txBox="1"/>
          <p:nvPr/>
        </p:nvSpPr>
        <p:spPr>
          <a:xfrm>
            <a:off x="4277410" y="399316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0A592-3120-DEA1-65D1-3050ADB408AA}"/>
              </a:ext>
            </a:extLst>
          </p:cNvPr>
          <p:cNvSpPr txBox="1"/>
          <p:nvPr/>
        </p:nvSpPr>
        <p:spPr>
          <a:xfrm>
            <a:off x="7278391" y="39931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C9F2A-C1C7-4C9C-C4A7-70661432060C}"/>
              </a:ext>
            </a:extLst>
          </p:cNvPr>
          <p:cNvSpPr/>
          <p:nvPr/>
        </p:nvSpPr>
        <p:spPr>
          <a:xfrm>
            <a:off x="1846978" y="2755784"/>
            <a:ext cx="897622" cy="25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0B482-36BC-2ABF-E102-04E68567E9EA}"/>
              </a:ext>
            </a:extLst>
          </p:cNvPr>
          <p:cNvSpPr/>
          <p:nvPr/>
        </p:nvSpPr>
        <p:spPr>
          <a:xfrm>
            <a:off x="1535348" y="3087746"/>
            <a:ext cx="1520881" cy="261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42008-368B-3217-95F6-D6619997E5F5}"/>
              </a:ext>
            </a:extLst>
          </p:cNvPr>
          <p:cNvSpPr/>
          <p:nvPr/>
        </p:nvSpPr>
        <p:spPr>
          <a:xfrm>
            <a:off x="1284219" y="3458665"/>
            <a:ext cx="2189524" cy="261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751DB9-4A65-2A88-032A-F3564BD414D9}"/>
              </a:ext>
            </a:extLst>
          </p:cNvPr>
          <p:cNvSpPr/>
          <p:nvPr/>
        </p:nvSpPr>
        <p:spPr>
          <a:xfrm>
            <a:off x="7001441" y="337691"/>
            <a:ext cx="4947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Let’s do it 3 disks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91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wer Of Hanoi">
            <a:extLst>
              <a:ext uri="{FF2B5EF4-FFF2-40B4-BE49-F238E27FC236}">
                <a16:creationId xmlns:a16="http://schemas.microsoft.com/office/drawing/2014/main" id="{A5F405C9-EE96-1F7A-3C9C-D3CBBF22E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51" y="1016569"/>
            <a:ext cx="7058997" cy="40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E41DB-A6D7-016D-F6B9-E943D80E34A4}"/>
              </a:ext>
            </a:extLst>
          </p:cNvPr>
          <p:cNvSpPr txBox="1"/>
          <p:nvPr/>
        </p:nvSpPr>
        <p:spPr>
          <a:xfrm>
            <a:off x="3228786" y="449649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807-13F2-587C-242A-475C0FE06F88}"/>
              </a:ext>
            </a:extLst>
          </p:cNvPr>
          <p:cNvSpPr txBox="1"/>
          <p:nvPr/>
        </p:nvSpPr>
        <p:spPr>
          <a:xfrm>
            <a:off x="5043441" y="4496499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5F3F-57D0-3EBE-5C56-53A6AB742C01}"/>
              </a:ext>
            </a:extLst>
          </p:cNvPr>
          <p:cNvSpPr txBox="1"/>
          <p:nvPr/>
        </p:nvSpPr>
        <p:spPr>
          <a:xfrm>
            <a:off x="7404226" y="449649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</a:t>
            </a:r>
          </a:p>
        </p:txBody>
      </p:sp>
    </p:spTree>
    <p:extLst>
      <p:ext uri="{BB962C8B-B14F-4D97-AF65-F5344CB8AC3E}">
        <p14:creationId xmlns:p14="http://schemas.microsoft.com/office/powerpoint/2010/main" val="13980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223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Porkodi Venkatesh</dc:creator>
  <cp:lastModifiedBy>Porkodi Venkatesh</cp:lastModifiedBy>
  <cp:revision>2</cp:revision>
  <dcterms:created xsi:type="dcterms:W3CDTF">2022-06-08T08:55:13Z</dcterms:created>
  <dcterms:modified xsi:type="dcterms:W3CDTF">2022-06-11T16:58:31Z</dcterms:modified>
</cp:coreProperties>
</file>