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8" d="100"/>
          <a:sy n="58" d="100"/>
        </p:scale>
        <p:origin x="161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4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7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8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95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0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0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3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8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7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9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921050-452D-411C-979D-5B27C9B494DD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348170-941F-4C94-965C-78FC0B1D035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7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18488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Mockaroo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776351"/>
            <a:ext cx="10058400" cy="1143000"/>
          </a:xfrm>
        </p:spPr>
        <p:txBody>
          <a:bodyPr>
            <a:normAutofit/>
          </a:bodyPr>
          <a:lstStyle/>
          <a:p>
            <a:r>
              <a:rPr lang="en-US" sz="2700" b="1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Test Data Generation tool</a:t>
            </a:r>
            <a:endParaRPr lang="en-IN" sz="27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Agenda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 smtClean="0">
                <a:latin typeface="Bahnschrift" panose="020B0502040204020203" pitchFamily="34" charset="0"/>
              </a:rPr>
              <a:t>1. . Test data generation</a:t>
            </a:r>
          </a:p>
          <a:p>
            <a:pPr>
              <a:lnSpc>
                <a:spcPct val="100000"/>
              </a:lnSpc>
            </a:pPr>
            <a:r>
              <a:rPr lang="en-US" sz="2500" dirty="0" smtClean="0">
                <a:latin typeface="Bahnschrift" panose="020B0502040204020203" pitchFamily="34" charset="0"/>
              </a:rPr>
              <a:t>2. . What is Mockaroo?</a:t>
            </a:r>
          </a:p>
          <a:p>
            <a:pPr>
              <a:lnSpc>
                <a:spcPct val="100000"/>
              </a:lnSpc>
            </a:pPr>
            <a:r>
              <a:rPr lang="en-US" sz="2500" dirty="0" smtClean="0">
                <a:latin typeface="Bahnschrift" panose="020B0502040204020203" pitchFamily="34" charset="0"/>
              </a:rPr>
              <a:t>3. . Steps to get sample data</a:t>
            </a:r>
          </a:p>
        </p:txBody>
      </p:sp>
    </p:spTree>
    <p:extLst>
      <p:ext uri="{BB962C8B-B14F-4D97-AF65-F5344CB8AC3E}">
        <p14:creationId xmlns:p14="http://schemas.microsoft.com/office/powerpoint/2010/main" val="39415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Test Data Generation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Bahnschrift" panose="020B0502040204020203" pitchFamily="34" charset="0"/>
              </a:rPr>
              <a:t> Testing data-aware applications with realistic data is most important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Bahnschrift" panose="020B0502040204020203" pitchFamily="34" charset="0"/>
              </a:rPr>
              <a:t> For testing databases and database management software (DBMS) often need large amount of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Bahnschrift" panose="020B0502040204020203" pitchFamily="34" charset="0"/>
              </a:rPr>
              <a:t> Helps to test the application under conditions that closely simulate production environment</a:t>
            </a:r>
            <a:endParaRPr lang="en-IN" sz="25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37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What is Mockaroo?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02673"/>
            <a:ext cx="10058400" cy="4376057"/>
          </a:xfrm>
          <a:prstGeom prst="rect">
            <a:avLst/>
          </a:prstGeom>
        </p:spPr>
        <p:txBody>
          <a:bodyPr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Bahnschrift" panose="020B0502040204020203" pitchFamily="34" charset="0"/>
              </a:rPr>
              <a:t> Mockaroo is a specialized software tool that generates mock data to use in testing software applications.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Bahnschrift" panose="020B0502040204020203" pitchFamily="34" charset="0"/>
              </a:rPr>
              <a:t> It is used to create structured and formatted data generated randomly.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Bahnschrift" panose="020B0502040204020203" pitchFamily="34" charset="0"/>
              </a:rPr>
              <a:t> Tool lets you generate up to 1,000 rows of realistic test data in CSV, JSON, SQL, and Excel formats at a time.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Bahnschrift" panose="020B0502040204020203" pitchFamily="34" charset="0"/>
              </a:rPr>
              <a:t> You can also create mock API to use it in your application.</a:t>
            </a:r>
            <a:endParaRPr lang="en-IN" sz="2500" dirty="0" smtClean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Bahnschrift" panose="020B0502040204020203" pitchFamily="34" charset="0"/>
              </a:rPr>
              <a:t> It is also available as a Docker Image so that it can be deployed on your cloud as well.</a:t>
            </a:r>
            <a:endParaRPr lang="en-IN" sz="2500" dirty="0" smtClean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500" dirty="0" smtClean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5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42643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Steps to get sample data</a:t>
            </a:r>
            <a:br>
              <a:rPr lang="en-US" dirty="0">
                <a:latin typeface="Bahnschrift" panose="020B0502040204020203" pitchFamily="34" charset="0"/>
              </a:rPr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97279" y="1854926"/>
            <a:ext cx="10593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Bahnschrift" panose="020B0502040204020203" pitchFamily="34" charset="0"/>
              </a:rPr>
              <a:t>Step 1. .</a:t>
            </a:r>
            <a:r>
              <a:rPr lang="en-US" sz="2200" dirty="0">
                <a:latin typeface="Bahnschrift" panose="020B0502040204020203" pitchFamily="34" charset="0"/>
              </a:rPr>
              <a:t> choose the number of fields you need in your database, with over 200 inbuilt Database.</a:t>
            </a:r>
            <a:endParaRPr lang="en-IN" sz="2200" dirty="0">
              <a:latin typeface="Bahnschrift" panose="020B0502040204020203" pitchFamily="34" charset="0"/>
            </a:endParaRPr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2724558"/>
            <a:ext cx="8582299" cy="33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Steps to get sample </a:t>
            </a:r>
            <a:r>
              <a:rPr lang="en-US" dirty="0" smtClean="0">
                <a:latin typeface="Bahnschrift" panose="020B0502040204020203" pitchFamily="34" charset="0"/>
              </a:rPr>
              <a:t>data </a:t>
            </a:r>
            <a:r>
              <a:rPr lang="en-US" sz="3000" dirty="0" smtClean="0">
                <a:latin typeface="Bahnschrift" panose="020B0502040204020203" pitchFamily="34" charset="0"/>
              </a:rPr>
              <a:t>(Continued…)</a:t>
            </a:r>
            <a:endParaRPr lang="en-IN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842554" y="1737360"/>
            <a:ext cx="10567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Bahnschrift" panose="020B0502040204020203" pitchFamily="34" charset="0"/>
            </a:endParaRPr>
          </a:p>
          <a:p>
            <a:r>
              <a:rPr lang="en-US" sz="2200" dirty="0" smtClean="0">
                <a:latin typeface="Bahnschrift" panose="020B0502040204020203" pitchFamily="34" charset="0"/>
              </a:rPr>
              <a:t>Step 2. . Choose the number of rows you want in sample data file .You </a:t>
            </a:r>
            <a:r>
              <a:rPr lang="en-US" sz="2200" dirty="0">
                <a:latin typeface="Bahnschrift" panose="020B0502040204020203" pitchFamily="34" charset="0"/>
              </a:rPr>
              <a:t>can choose a maximum of 1000 rows , and can choose from various data formats </a:t>
            </a:r>
            <a:endParaRPr lang="en-IN" sz="2200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" y="3188117"/>
            <a:ext cx="8101149" cy="7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461657" cy="161326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Steps to get sample data </a:t>
            </a:r>
            <a:r>
              <a:rPr lang="en-US" sz="2000" dirty="0">
                <a:latin typeface="Bahnschrift" panose="020B0502040204020203" pitchFamily="34" charset="0"/>
              </a:rPr>
              <a:t>(Continued…)</a:t>
            </a:r>
            <a:endParaRPr lang="en-I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25634"/>
            <a:ext cx="3200400" cy="367957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Bahnschrift" panose="020B0502040204020203" pitchFamily="34" charset="0"/>
              </a:rPr>
              <a:t>Step 3. . You can preview your data on the browser itself and you can download a specific type of file for your data.</a:t>
            </a:r>
            <a:endParaRPr lang="en-IN" sz="2500" dirty="0">
              <a:latin typeface="Bahnschrift" panose="020B0502040204020203" pitchFamily="34" charset="0"/>
            </a:endParaRPr>
          </a:p>
          <a:p>
            <a:endParaRPr lang="en-IN" sz="25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r="10017"/>
          <a:stretch/>
        </p:blipFill>
        <p:spPr>
          <a:xfrm>
            <a:off x="4245429" y="431073"/>
            <a:ext cx="7798525" cy="58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References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097" y="1894114"/>
            <a:ext cx="100714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Bahnschrift" panose="020B0502040204020203" pitchFamily="34" charset="0"/>
              </a:rPr>
              <a:t>Video for generating data using Mockaroo: </a:t>
            </a:r>
          </a:p>
          <a:p>
            <a:r>
              <a:rPr lang="en-US" u="sng" dirty="0" smtClean="0">
                <a:solidFill>
                  <a:srgbClr val="0070C0"/>
                </a:solidFill>
              </a:rPr>
              <a:t>https</a:t>
            </a:r>
            <a:r>
              <a:rPr lang="en-US" u="sng" dirty="0">
                <a:solidFill>
                  <a:srgbClr val="0070C0"/>
                </a:solidFill>
              </a:rPr>
              <a:t>://www.youtube.com/watch?v=XATDlwG1azU&amp;list=PLKMZcxOsC3u0Y-4CHg5SDpVjTcrvGttTt&amp;index=1</a:t>
            </a:r>
            <a:endParaRPr lang="en-IN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280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Bahnschrift</vt:lpstr>
      <vt:lpstr>Calibri</vt:lpstr>
      <vt:lpstr>Calibri Light</vt:lpstr>
      <vt:lpstr>Wingdings</vt:lpstr>
      <vt:lpstr>Retrospect</vt:lpstr>
      <vt:lpstr>Mockaroo</vt:lpstr>
      <vt:lpstr>Agenda</vt:lpstr>
      <vt:lpstr>Test Data Generation</vt:lpstr>
      <vt:lpstr>PowerPoint Presentation</vt:lpstr>
      <vt:lpstr>Steps to get sample data </vt:lpstr>
      <vt:lpstr>Steps to get sample data (Continued…)</vt:lpstr>
      <vt:lpstr>Steps to get sample data (Continued…)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Mockaroo</dc:title>
  <dc:creator>HP</dc:creator>
  <cp:lastModifiedBy>HP</cp:lastModifiedBy>
  <cp:revision>15</cp:revision>
  <dcterms:created xsi:type="dcterms:W3CDTF">2021-02-05T04:17:15Z</dcterms:created>
  <dcterms:modified xsi:type="dcterms:W3CDTF">2021-02-05T06:29:11Z</dcterms:modified>
</cp:coreProperties>
</file>