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Anton" panose="020B0604020202020204" charset="0"/>
      <p:regular r:id="rId17"/>
    </p:embeddedFont>
    <p:embeddedFont>
      <p:font typeface="Open Sans" panose="020B0604020202020204" charset="0"/>
      <p:regular r:id="rId18"/>
      <p:bold r:id="rId19"/>
      <p:italic r:id="rId20"/>
      <p:boldItalic r:id="rId21"/>
    </p:embeddedFont>
    <p:embeddedFont>
      <p:font typeface="Oswald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96" y="2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 up sublime text and demonstrate using all of these!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 , css, and JS live code example included in folder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Note: not JUST for web pages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*arrays are technically a special type of object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nton"/>
              <a:buNone/>
              <a:defRPr sz="28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rgbClr val="F3F3F3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Font typeface="Oswald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8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JavaScript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Creativity &amp; Computation Lab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Week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-100" y="400975"/>
            <a:ext cx="9144000" cy="616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 can contain many values</a:t>
            </a:r>
            <a:br>
              <a:rPr lang="en"/>
            </a:br>
            <a:br>
              <a:rPr lang="en"/>
            </a:br>
            <a:r>
              <a:rPr lang="en"/>
              <a:t>Written with curly braces { }, with object properties written in </a:t>
            </a:r>
            <a:r>
              <a:rPr lang="en">
                <a:solidFill>
                  <a:srgbClr val="6AA84F"/>
                </a:solidFill>
              </a:rPr>
              <a:t>name:value pairs</a:t>
            </a:r>
            <a:r>
              <a:rPr lang="en"/>
              <a:t> and separated by commas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var student = {firstName: “Sven”, lastName: “Travis”, height: 900};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-100" y="400975"/>
            <a:ext cx="9144000" cy="616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Arrays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//Arrays store multiple values in one variable (like objects!)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var animals = [“rabbit”, “cat”, “hamster”];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//Arrays in JS can contain varied data types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var thingsILike = [“cookies”, 2, “bunny”];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//Arrays can even contain objects and other arrays!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var student = {firstName: “Sven”, lastName: “Travis”, height: 900};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var myArray = [student, thingsILike];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-100" y="400975"/>
            <a:ext cx="9144000" cy="616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Array Methods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br>
              <a:rPr lang="en"/>
            </a:br>
            <a:r>
              <a:rPr lang="en"/>
              <a:t>toString()</a:t>
            </a:r>
            <a:br>
              <a:rPr lang="en"/>
            </a:br>
            <a:r>
              <a:rPr lang="en"/>
              <a:t>join()</a:t>
            </a:r>
            <a:br>
              <a:rPr lang="en"/>
            </a:br>
            <a:r>
              <a:rPr lang="en"/>
              <a:t>push()</a:t>
            </a:r>
            <a:br>
              <a:rPr lang="en"/>
            </a:br>
            <a:r>
              <a:rPr lang="en"/>
              <a:t>pop()</a:t>
            </a:r>
            <a:br>
              <a:rPr lang="en"/>
            </a:br>
            <a:r>
              <a:rPr lang="en"/>
              <a:t>shift()</a:t>
            </a:r>
            <a:br>
              <a:rPr lang="en"/>
            </a:br>
            <a:r>
              <a:rPr lang="en"/>
              <a:t>unshift()</a:t>
            </a:r>
            <a:br>
              <a:rPr lang="en"/>
            </a:br>
            <a:r>
              <a:rPr lang="en"/>
              <a:t>splice()</a:t>
            </a:r>
            <a:br>
              <a:rPr lang="en"/>
            </a:br>
            <a:r>
              <a:rPr lang="en"/>
              <a:t>concat()</a:t>
            </a:r>
            <a:br>
              <a:rPr lang="en"/>
            </a:br>
            <a:r>
              <a:rPr lang="en"/>
              <a:t>slice()</a:t>
            </a:r>
            <a:br>
              <a:rPr lang="en"/>
            </a:br>
            <a:r>
              <a:rPr lang="en"/>
              <a:t>valueOf()</a:t>
            </a:r>
            <a:br>
              <a:rPr lang="en"/>
            </a:br>
            <a:r>
              <a:rPr lang="en"/>
              <a:t>sort()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-100" y="400975"/>
            <a:ext cx="9144000" cy="616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 1: JS loading animation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Start by creating your html and css files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-100" y="400975"/>
            <a:ext cx="9144000" cy="616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Homework: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Use JavaScript to create an interactive list on your webpage.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sz="1050" i="1" dirty="0"/>
              <a:t>Album of the week:</a:t>
            </a:r>
          </a:p>
          <a:p>
            <a:pPr lvl="0" rtl="0">
              <a:spcBef>
                <a:spcPts val="0"/>
              </a:spcBef>
              <a:buNone/>
            </a:pPr>
            <a:endParaRPr lang="en" sz="1050" i="1" dirty="0"/>
          </a:p>
          <a:p>
            <a:pPr lvl="0" rtl="0">
              <a:spcBef>
                <a:spcPts val="0"/>
              </a:spcBef>
              <a:buNone/>
            </a:pPr>
            <a:endParaRPr lang="en" sz="1050" i="1" dirty="0"/>
          </a:p>
          <a:p>
            <a:pPr lvl="0"/>
            <a:endParaRPr lang="en" sz="1050" i="1" dirty="0"/>
          </a:p>
          <a:p>
            <a:pPr lvl="0"/>
            <a:r>
              <a:rPr lang="en-US" sz="1050" dirty="0"/>
              <a:t>http://bit.ly/2bS7PEM</a:t>
            </a:r>
            <a:endParaRPr lang="en" sz="600" i="1" dirty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1030" name="Picture 6" descr="Beyond A Billion Stars cover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49" y="2513803"/>
            <a:ext cx="1236790" cy="123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-100" y="400975"/>
            <a:ext cx="9144000" cy="616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Hello!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409175"/>
            <a:ext cx="8520600" cy="315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Jaskirat R.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MFA DT ‘16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dirty="0"/>
              <a:t>jaskiratr@newschool.edu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-35675" y="2192600"/>
            <a:ext cx="9179700" cy="616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311700" y="1102101"/>
            <a:ext cx="8520600" cy="1707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Syllabus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824" y="1553433"/>
            <a:ext cx="1413400" cy="14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 descr="Image result for arduin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4386" y="1553433"/>
            <a:ext cx="1413399" cy="141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 descr="Image result for unity log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4862" y="1553433"/>
            <a:ext cx="1413400" cy="14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 descr="Image result for openframeworks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7250" y="1553433"/>
            <a:ext cx="1413399" cy="14133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1485475" y="3114915"/>
            <a:ext cx="1040100" cy="54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3124867" y="3114915"/>
            <a:ext cx="1040100" cy="54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Arduino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031923" y="3114915"/>
            <a:ext cx="1040100" cy="54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Unity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6308496" y="3114915"/>
            <a:ext cx="1713600" cy="54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openFrameworks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5143500" y="448150"/>
            <a:ext cx="40005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NOT related to Java (although some similarities exist)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Lightweight, interpreted programming language.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Object-oriented, prototype-based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Most well-known as scripting language for web pages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JS is built into web browsers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Useful for its ability to access and programmatically manipulate the elements in HTML/CSS, adding interactivity to web pages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-100" y="400975"/>
            <a:ext cx="9144000" cy="616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360344" y="1199974"/>
            <a:ext cx="4783655" cy="39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 and the DOM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36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DOM: Document Object Model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DOM provides a way to represent, store, and manipulate the web page elements as objects (represented as a tree or node structure). JavaScript can call these objects and programmatically alter anything that is written in the HTML document.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-100" y="400975"/>
            <a:ext cx="9144000" cy="616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6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Variables are containers for storing data values. Variables can be booleans, numbers, strings, arrays*, objects. Variable names must begin with a letter, $, or _. Variable names are case sensitive.</a:t>
            </a:r>
            <a:br>
              <a:rPr lang="en"/>
            </a:br>
            <a:endParaRPr lang="en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i="1"/>
              <a:t>// all variables in JS are declared with var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382175" y="3221575"/>
            <a:ext cx="2931000" cy="14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var num = 3;	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var _name = “hello”; 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960550" y="3547275"/>
            <a:ext cx="28800" cy="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4807325" y="3221575"/>
            <a:ext cx="3697200" cy="129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var excited2BeHere = true; 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var count = [0,1,2,3];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IMPORTANT</a:t>
            </a:r>
            <a:br>
              <a:rPr lang="en-US" dirty="0"/>
            </a:br>
            <a:r>
              <a:rPr lang="en-US" sz="2400" dirty="0"/>
              <a:t>Sublime Text</a:t>
            </a:r>
            <a:br>
              <a:rPr lang="en-US" sz="2400" dirty="0"/>
            </a:br>
            <a:r>
              <a:rPr lang="en-US" sz="2400" dirty="0"/>
              <a:t>Package Control</a:t>
            </a:r>
            <a:br>
              <a:rPr lang="en-US" sz="2400" dirty="0"/>
            </a:br>
            <a:r>
              <a:rPr lang="en-US" sz="2400" dirty="0"/>
              <a:t>Google Chrome/Firefox</a:t>
            </a:r>
            <a:br>
              <a:rPr lang="en-US" sz="2400" dirty="0"/>
            </a:br>
            <a:r>
              <a:rPr lang="en-US" sz="2400" dirty="0"/>
              <a:t>Github Accounts</a:t>
            </a:r>
            <a:br>
              <a:rPr lang="en-US" sz="2400" dirty="0"/>
            </a:br>
            <a:r>
              <a:rPr lang="en-US" sz="2400" dirty="0"/>
              <a:t>Terminal (Mac) / </a:t>
            </a:r>
            <a:r>
              <a:rPr lang="en-US" sz="2400" dirty="0" err="1"/>
              <a:t>Cmder</a:t>
            </a:r>
            <a:r>
              <a:rPr lang="en-US" sz="2400" dirty="0"/>
              <a:t> (Win)</a:t>
            </a:r>
            <a:br>
              <a:rPr lang="en-US" sz="2400" dirty="0"/>
            </a:br>
            <a:r>
              <a:rPr lang="en-US" sz="2400" dirty="0"/>
              <a:t>Spectacle App (Mac)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8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100" y="400975"/>
            <a:ext cx="9144000" cy="616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function is a set of statements that performs a task. </a:t>
            </a:r>
          </a:p>
          <a:p>
            <a:pPr lvl="0">
              <a:spcBef>
                <a:spcPts val="0"/>
              </a:spcBef>
              <a:buNone/>
            </a:pPr>
            <a:r>
              <a:rPr lang="en" i="1"/>
              <a:t>// to define a function, you need a function name, parameters inside the parentheses ( ), and statements inside the curly brackets { }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function addingNumbers (num1, num2) {</a:t>
            </a:r>
            <a:br>
              <a:rPr lang="en"/>
            </a:br>
            <a:r>
              <a:rPr lang="en"/>
              <a:t>	return num1 + num2;</a:t>
            </a:r>
            <a:br>
              <a:rPr lang="en"/>
            </a:br>
            <a:r>
              <a:rPr lang="en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 i="1"/>
              <a:t>// for the function to execute, it needs to be called somewhere else in the code.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addingNumbers(1,2);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393</Words>
  <Application>Microsoft Office PowerPoint</Application>
  <PresentationFormat>On-screen Show (16:9)</PresentationFormat>
  <Paragraphs>64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Anton</vt:lpstr>
      <vt:lpstr>Open Sans</vt:lpstr>
      <vt:lpstr>Oswald</vt:lpstr>
      <vt:lpstr>simple-light-2</vt:lpstr>
      <vt:lpstr>JavaScript</vt:lpstr>
      <vt:lpstr>Hello!</vt:lpstr>
      <vt:lpstr>Syllabus</vt:lpstr>
      <vt:lpstr>PowerPoint Presentation</vt:lpstr>
      <vt:lpstr>PowerPoint Presentation</vt:lpstr>
      <vt:lpstr>JavaScript and the DOM</vt:lpstr>
      <vt:lpstr>Variables</vt:lpstr>
      <vt:lpstr>IMPORTANT Sublime Text Package Control Google Chrome/Firefox Github Accounts Terminal (Mac) / Cmder (Win) Spectacle App (Mac)</vt:lpstr>
      <vt:lpstr>Functions</vt:lpstr>
      <vt:lpstr>Objects</vt:lpstr>
      <vt:lpstr>Arrays</vt:lpstr>
      <vt:lpstr>Array Methods</vt:lpstr>
      <vt:lpstr>Exercise 1: JS loading animation</vt:lpstr>
      <vt:lpstr>Homework: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cp:lastModifiedBy>Jaskirat Randhawa</cp:lastModifiedBy>
  <cp:revision>4</cp:revision>
  <dcterms:modified xsi:type="dcterms:W3CDTF">2016-08-30T04:08:42Z</dcterms:modified>
</cp:coreProperties>
</file>