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903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26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4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2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49529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4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9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57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70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D7333E-6E69-43F0-885A-804F6BD1523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713E700-8BE5-49C8-BE79-15A9D85DB35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60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3248061"/>
            <a:ext cx="8361229" cy="2098226"/>
          </a:xfrm>
        </p:spPr>
        <p:txBody>
          <a:bodyPr/>
          <a:lstStyle/>
          <a:p>
            <a:r>
              <a:rPr lang="ru-RU" sz="6600" dirty="0"/>
              <a:t>Борис Годунов – первый «выборный царь» в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5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22031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Смерть Бориса и Фёдора Годуновых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Фёдор II Годунов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67" y="1907931"/>
            <a:ext cx="3502025" cy="47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Великий отравитель Борис Годунов | Секретные Материалы 20 века Газета | Дзе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04" y="1979724"/>
            <a:ext cx="6306771" cy="456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1902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Возвышение Бориса Годунова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2324" y="63486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Мария Скуратова                                     </a:t>
            </a:r>
            <a:r>
              <a:rPr lang="ru-RU" dirty="0" err="1" smtClean="0"/>
              <a:t>Малюта</a:t>
            </a:r>
            <a:r>
              <a:rPr lang="ru-RU" dirty="0" smtClean="0"/>
              <a:t> Скуратов</a:t>
            </a:r>
            <a:endParaRPr lang="ru-RU" dirty="0"/>
          </a:p>
        </p:txBody>
      </p:sp>
      <p:pic>
        <p:nvPicPr>
          <p:cNvPr id="2050" name="Picture 2" descr="Мария Годунова (Скуратова-Бельская) - судьба жены царя Бори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24" y="1530415"/>
            <a:ext cx="2944176" cy="47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Что хорошего сделал Малюта Скуратов для России | Популярная наука | Пульс  Mail.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24" y="1530415"/>
            <a:ext cx="4703332" cy="470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0116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Фёдор Иоаннович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Наречённый «блаженным». Каким государем был на самом деле Фёдор Иоаннович?  | История | Общество | Аргументы и Фа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06" y="1398778"/>
            <a:ext cx="7561385" cy="502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35748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Деятельность правительства Годунова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4885" y="636563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    Митрополит </a:t>
            </a:r>
            <a:r>
              <a:rPr lang="ru-RU" dirty="0"/>
              <a:t>Иов</a:t>
            </a:r>
            <a:endParaRPr lang="ru-RU" dirty="0"/>
          </a:p>
        </p:txBody>
      </p:sp>
      <p:pic>
        <p:nvPicPr>
          <p:cNvPr id="4098" name="Picture 2" descr="Первый патриарх Иов и его время : Богослов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76" y="1751310"/>
            <a:ext cx="3676714" cy="451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86866" y="2795954"/>
            <a:ext cx="570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Был </a:t>
            </a:r>
            <a:r>
              <a:rPr lang="ru-RU" dirty="0"/>
              <a:t>избран первый русский </a:t>
            </a:r>
            <a:r>
              <a:rPr lang="ru-RU" dirty="0" smtClean="0"/>
              <a:t>патриарх, митрополит Иов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Была </a:t>
            </a:r>
            <a:r>
              <a:rPr lang="ru-RU" dirty="0"/>
              <a:t>проведена валовая </a:t>
            </a:r>
            <a:r>
              <a:rPr lang="ru-RU" dirty="0" smtClean="0"/>
              <a:t>перепись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1597 г. был издан указ об «урочных летах</a:t>
            </a:r>
            <a:r>
              <a:rPr lang="ru-RU" dirty="0" smtClean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городах были ликвидированы «белые слободы», население которых не платило налогов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240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Внешняя политика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Мирный договор между Швецией и Россией в 1595г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Вернул России </a:t>
            </a:r>
            <a:r>
              <a:rPr lang="ru-RU" dirty="0"/>
              <a:t>Ивангород, Ям, Копорье, </a:t>
            </a:r>
            <a:r>
              <a:rPr lang="ru-RU" dirty="0" err="1" smtClean="0"/>
              <a:t>Корелу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</a:t>
            </a:r>
            <a:r>
              <a:rPr lang="ru-RU" dirty="0" smtClean="0"/>
              <a:t>крепились </a:t>
            </a:r>
            <a:r>
              <a:rPr lang="ru-RU" dirty="0"/>
              <a:t>русские позиции на Северном Кавказе, в Закавказье, </a:t>
            </a:r>
            <a:r>
              <a:rPr lang="ru-RU" dirty="0" smtClean="0"/>
              <a:t>Заволжье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Возрос </a:t>
            </a:r>
            <a:r>
              <a:rPr lang="ru-RU" dirty="0"/>
              <a:t>объём внешней торговли через Архангельск и по </a:t>
            </a:r>
            <a:r>
              <a:rPr lang="ru-RU" dirty="0" smtClean="0"/>
              <a:t>Волге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8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Смерть царевича Дмитрия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С.М. Филимонов. Смерть царевича Димитрия: жестокое убийство или роковая  случайность? | Сетевое издание &quot;Наша Истори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72" y="2080846"/>
            <a:ext cx="5792954" cy="399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Угличское дело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83" y="2080846"/>
            <a:ext cx="3832039" cy="399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Избрание Бориса Годунова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Борис Годунов – первый избранный царь | Читать статьи по истории РФ для  школьников и студен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49816"/>
            <a:ext cx="5991854" cy="425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Избрание Царем Бориса Годунова :: Издательство Русская Иде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854" y="1950040"/>
            <a:ext cx="3239079" cy="425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Массовый голод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Великий голод (1601—1603)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78" y="1696205"/>
            <a:ext cx="7741444" cy="476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Поход Лжедмитрия на Москву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Поход Лжедмитрия I на Москв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56" y="0"/>
            <a:ext cx="9227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95</TotalTime>
  <Words>82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Борис Годунов – первый «выборный царь» в России</vt:lpstr>
      <vt:lpstr>Возвышение Бориса Годунова </vt:lpstr>
      <vt:lpstr>Фёдор Иоаннович</vt:lpstr>
      <vt:lpstr>Деятельность правительства Годунова</vt:lpstr>
      <vt:lpstr>Внешняя политика </vt:lpstr>
      <vt:lpstr>Смерть царевича Дмитрия </vt:lpstr>
      <vt:lpstr>Избрание Бориса Годунова</vt:lpstr>
      <vt:lpstr>Массовый голод</vt:lpstr>
      <vt:lpstr>Поход Лжедмитрия на Москву</vt:lpstr>
      <vt:lpstr>Смерть Бориса и Фёдора Годуновых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Борис Годунов – первый «выборный царь» в России</dc:title>
  <dc:creator>Артём Русецкий</dc:creator>
  <cp:lastModifiedBy>Артём Русецкий</cp:lastModifiedBy>
  <cp:revision>6</cp:revision>
  <dcterms:created xsi:type="dcterms:W3CDTF">2023-03-13T14:12:37Z</dcterms:created>
  <dcterms:modified xsi:type="dcterms:W3CDTF">2023-03-13T15:48:23Z</dcterms:modified>
</cp:coreProperties>
</file>