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5B842-B5B1-48E8-9F50-1A3A58E2A103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D1995-0591-48ED-A2AA-95D7F4307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93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D1995-0591-48ED-A2AA-95D7F43074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8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B1E325-2FCC-41A9-BF49-153AFE68DB9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9EE101-CC82-48EF-9084-BA208A0A887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46660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E325-2FCC-41A9-BF49-153AFE68DB9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E101-CC82-48EF-9084-BA208A0A8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40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E325-2FCC-41A9-BF49-153AFE68DB9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E101-CC82-48EF-9084-BA208A0A8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39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E325-2FCC-41A9-BF49-153AFE68DB9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E101-CC82-48EF-9084-BA208A0A8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13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B1E325-2FCC-41A9-BF49-153AFE68DB9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9EE101-CC82-48EF-9084-BA208A0A887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31534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E325-2FCC-41A9-BF49-153AFE68DB9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E101-CC82-48EF-9084-BA208A0A8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10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E325-2FCC-41A9-BF49-153AFE68DB9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E101-CC82-48EF-9084-BA208A0A8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54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E325-2FCC-41A9-BF49-153AFE68DB9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E101-CC82-48EF-9084-BA208A0A8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71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E325-2FCC-41A9-BF49-153AFE68DB9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E101-CC82-48EF-9084-BA208A0A8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5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B1E325-2FCC-41A9-BF49-153AFE68DB9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9EE101-CC82-48EF-9084-BA208A0A887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998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B1E325-2FCC-41A9-BF49-153AFE68DB9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9EE101-CC82-48EF-9084-BA208A0A887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07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4B1E325-2FCC-41A9-BF49-153AFE68DB9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F9EE101-CC82-48EF-9084-BA208A0A887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849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160586"/>
            <a:ext cx="9341013" cy="2925420"/>
          </a:xfrm>
        </p:spPr>
        <p:txBody>
          <a:bodyPr/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Российское государство при Иване IV. Реформы и опричнина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01098" y="4894895"/>
            <a:ext cx="4454117" cy="1096899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Выполнил: студент группы ИП-216</a:t>
            </a:r>
          </a:p>
          <a:p>
            <a:r>
              <a:rPr lang="ru-RU" dirty="0" smtClean="0"/>
              <a:t>Русецкий Артём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1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3103" y="565638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Пожар в Москве летом 1547 г.</a:t>
            </a:r>
            <a:endParaRPr lang="ru-RU" dirty="0"/>
          </a:p>
        </p:txBody>
      </p:sp>
      <p:pic>
        <p:nvPicPr>
          <p:cNvPr id="1026" name="Picture 2" descr="Московский пожар 1547 года в воспоминаниях очевидца - Документ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172" y="1600200"/>
            <a:ext cx="9958531" cy="485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40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783" y="505037"/>
            <a:ext cx="11245144" cy="1320800"/>
          </a:xfrm>
        </p:spPr>
        <p:txBody>
          <a:bodyPr/>
          <a:lstStyle/>
          <a:p>
            <a:pPr algn="ctr"/>
            <a:r>
              <a:rPr lang="ru-RU" dirty="0" smtClean="0"/>
              <a:t>Первый Земский собор. Судебник 1550.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2" name="Picture 4" descr="Судебник Ивана 4: характеристика и ключевые положен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605" y="1661746"/>
            <a:ext cx="5379873" cy="434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Первый Земский собор 1549 год – значение создания, примирение участников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/>
        </p:blipFill>
        <p:spPr bwMode="auto">
          <a:xfrm>
            <a:off x="1033937" y="1745865"/>
            <a:ext cx="5508668" cy="417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21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580293"/>
            <a:ext cx="9601200" cy="1485900"/>
          </a:xfrm>
        </p:spPr>
        <p:txBody>
          <a:bodyPr/>
          <a:lstStyle/>
          <a:p>
            <a:r>
              <a:rPr lang="ru-RU" dirty="0" smtClean="0"/>
              <a:t>Военная реформа: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066193"/>
            <a:ext cx="5574322" cy="358140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dirty="0" smtClean="0"/>
              <a:t>Проведено укрепление вооружённых сил страны.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smtClean="0"/>
              <a:t>Составлено Уложение о службе, согласно которому дворянин мог служить с 15 лет, служба передавалась по наследству.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smtClean="0"/>
              <a:t>Создано постоянное стрелецкое войско, которое в конце </a:t>
            </a:r>
            <a:r>
              <a:rPr lang="en-US" dirty="0" smtClean="0"/>
              <a:t>XVI </a:t>
            </a:r>
            <a:r>
              <a:rPr lang="ru-RU" dirty="0" smtClean="0"/>
              <a:t>в. Являлось мощной боевой силой Российского государства.</a:t>
            </a:r>
          </a:p>
        </p:txBody>
      </p:sp>
      <p:pic>
        <p:nvPicPr>
          <p:cNvPr id="3074" name="Picture 2" descr="Стрельцы: форма одежды и воору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922" y="1827749"/>
            <a:ext cx="5002823" cy="34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8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547783"/>
            <a:ext cx="9601200" cy="1485900"/>
          </a:xfrm>
        </p:spPr>
        <p:txBody>
          <a:bodyPr/>
          <a:lstStyle/>
          <a:p>
            <a:r>
              <a:rPr lang="ru-RU" dirty="0" smtClean="0"/>
              <a:t>Судебная реформа: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062258"/>
            <a:ext cx="4870938" cy="3581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Издание нового Судебника.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Право высшего суда принадлежит царю.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Ужесточение наказания для разбойников.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Предусматривались наказания для дьяков и бояр за должностные преступления. </a:t>
            </a:r>
          </a:p>
        </p:txBody>
      </p:sp>
      <p:pic>
        <p:nvPicPr>
          <p:cNvPr id="4098" name="Picture 2" descr="Судебник 1550 года - Русь Изначальна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t="6404" r="1844" b="6147"/>
          <a:stretch/>
        </p:blipFill>
        <p:spPr bwMode="auto">
          <a:xfrm>
            <a:off x="6084277" y="1838516"/>
            <a:ext cx="5949462" cy="402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4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371475"/>
            <a:ext cx="9601200" cy="1485900"/>
          </a:xfrm>
        </p:spPr>
        <p:txBody>
          <a:bodyPr/>
          <a:lstStyle/>
          <a:p>
            <a:pPr algn="ctr"/>
            <a:r>
              <a:rPr lang="ru-RU" dirty="0" smtClean="0"/>
              <a:t>Опричнина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5122" name="Picture 2" descr="Опричнина и Замщина: отличия и особенност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347" y="1119007"/>
            <a:ext cx="6273312" cy="561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Опричники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 descr="Кто такие опричники Ивана Грозного и кого туда брали? | ЛЮДОТА: оружие,  доспехи, воины | Дзен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5"/>
          <a:stretch/>
        </p:blipFill>
        <p:spPr bwMode="auto">
          <a:xfrm>
            <a:off x="1371600" y="2146613"/>
            <a:ext cx="5479683" cy="357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Опричнина и Замщина: отличия и особенности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0"/>
          <a:stretch/>
        </p:blipFill>
        <p:spPr bwMode="auto">
          <a:xfrm>
            <a:off x="6921622" y="2003554"/>
            <a:ext cx="4996962" cy="386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1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Нашествие </a:t>
            </a:r>
            <a:r>
              <a:rPr lang="ru-RU" dirty="0" err="1" smtClean="0"/>
              <a:t>Девлет-Гирея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 descr="Нашествие Девлет-Гирея и крымских татар в 1571 году | Я русски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19111"/>
            <a:ext cx="7184933" cy="376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Битва при Молодях: судьба России на волоске | ВИКИНГИ | Дзе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044" y="1690863"/>
            <a:ext cx="3328867" cy="44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2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8" name="Picture 6" descr="Неизвестная история России: битва при Молодях. | Блог Андрей | КОНТ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4" b="3765"/>
          <a:stretch/>
        </p:blipFill>
        <p:spPr bwMode="auto">
          <a:xfrm>
            <a:off x="984739" y="310922"/>
            <a:ext cx="5614822" cy="627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Битва при Молодях: великая забытая победа - Русская семерк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9" r="6895"/>
          <a:stretch/>
        </p:blipFill>
        <p:spPr bwMode="auto">
          <a:xfrm>
            <a:off x="6669898" y="1384421"/>
            <a:ext cx="525780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7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99</TotalTime>
  <Words>104</Words>
  <Application>Microsoft Office PowerPoint</Application>
  <PresentationFormat>Широкоэкранный</PresentationFormat>
  <Paragraphs>18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Franklin Gothic Book</vt:lpstr>
      <vt:lpstr>Times New Roman</vt:lpstr>
      <vt:lpstr>Crop</vt:lpstr>
      <vt:lpstr>Российское государство при Иване IV. Реформы и опричнина</vt:lpstr>
      <vt:lpstr>Пожар в Москве летом 1547 г.</vt:lpstr>
      <vt:lpstr>Первый Земский собор. Судебник 1550.</vt:lpstr>
      <vt:lpstr>Военная реформа:</vt:lpstr>
      <vt:lpstr>Судебная реформа:</vt:lpstr>
      <vt:lpstr>Опричнина </vt:lpstr>
      <vt:lpstr>Опричники</vt:lpstr>
      <vt:lpstr>Нашествие Девлет-Гирея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Российское государство при Иване IV. Реформы и опричнина</dc:title>
  <dc:creator>Артём Русецкий</dc:creator>
  <cp:lastModifiedBy>Артём Русецкий</cp:lastModifiedBy>
  <cp:revision>9</cp:revision>
  <dcterms:created xsi:type="dcterms:W3CDTF">2023-02-27T13:47:28Z</dcterms:created>
  <dcterms:modified xsi:type="dcterms:W3CDTF">2023-02-27T15:26:40Z</dcterms:modified>
</cp:coreProperties>
</file>