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4" r:id="rId6"/>
    <p:sldId id="259" r:id="rId7"/>
    <p:sldId id="260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F1BFD1-FD59-4BD4-81FB-F1E68638BA3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478B14-A226-4947-96B6-9209E4398E01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5884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BFD1-FD59-4BD4-81FB-F1E68638BA3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8B14-A226-4947-96B6-9209E4398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84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BFD1-FD59-4BD4-81FB-F1E68638BA3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8B14-A226-4947-96B6-9209E4398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72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BFD1-FD59-4BD4-81FB-F1E68638BA3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8B14-A226-4947-96B6-9209E4398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80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F1BFD1-FD59-4BD4-81FB-F1E68638BA3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478B14-A226-4947-96B6-9209E4398E0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2760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BFD1-FD59-4BD4-81FB-F1E68638BA3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8B14-A226-4947-96B6-9209E4398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01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BFD1-FD59-4BD4-81FB-F1E68638BA3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8B14-A226-4947-96B6-9209E4398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46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BFD1-FD59-4BD4-81FB-F1E68638BA3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8B14-A226-4947-96B6-9209E4398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36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BFD1-FD59-4BD4-81FB-F1E68638BA3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8B14-A226-4947-96B6-9209E4398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18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F1BFD1-FD59-4BD4-81FB-F1E68638BA3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478B14-A226-4947-96B6-9209E4398E0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86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F1BFD1-FD59-4BD4-81FB-F1E68638BA3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478B14-A226-4947-96B6-9209E4398E0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830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0F1BFD1-FD59-4BD4-81FB-F1E68638BA3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7478B14-A226-4947-96B6-9209E4398E0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134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5032" y="641684"/>
            <a:ext cx="9849852" cy="4015017"/>
          </a:xfrm>
        </p:spPr>
        <p:txBody>
          <a:bodyPr/>
          <a:lstStyle/>
          <a:p>
            <a:r>
              <a:rPr lang="ru-RU" sz="4000" dirty="0"/>
              <a:t>Политическое и экономическое развитие Российской империи во второй половине XIX в. Реформы и контрреформы Александра </a:t>
            </a:r>
            <a:r>
              <a:rPr lang="ru-RU" sz="4000" dirty="0" smtClean="0"/>
              <a:t>III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24337" y="4768996"/>
            <a:ext cx="4780547" cy="1086237"/>
          </a:xfrm>
        </p:spPr>
        <p:txBody>
          <a:bodyPr/>
          <a:lstStyle/>
          <a:p>
            <a:r>
              <a:rPr lang="ru-RU" dirty="0" smtClean="0"/>
              <a:t>Выполнил: студент группы ИП216 Русецкий Артём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8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</a:t>
            </a:r>
            <a:r>
              <a:rPr lang="ru-RU" dirty="0" smtClean="0"/>
              <a:t>ородская </a:t>
            </a:r>
            <a:r>
              <a:rPr lang="ru-RU" dirty="0"/>
              <a:t>контрреформа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2286000"/>
            <a:ext cx="10002253" cy="3581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урезаны права городского населения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Городские думы и городские управы не могли принимать решений без одобрения губернатора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Значительно усилился административный надзор за городским самоуправлением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Смерть Александра </a:t>
            </a:r>
            <a:r>
              <a:rPr lang="en-US" dirty="0" smtClean="0"/>
              <a:t>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Взаимная озлобленность»: как убийство Александра II изменило историю России  — РТ на русско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57086"/>
            <a:ext cx="8386270" cy="47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0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Манифест о незыблемости самодержавия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2653" y="6182226"/>
            <a:ext cx="9601200" cy="60157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        Победоносцев    		                       М. Н. Катков</a:t>
            </a:r>
            <a:endParaRPr lang="ru-RU" dirty="0"/>
          </a:p>
        </p:txBody>
      </p:sp>
      <p:pic>
        <p:nvPicPr>
          <p:cNvPr id="2052" name="Picture 4" descr="Краткий курс истории. Константин Победоносцев | Читать статьи по истории РФ  для школьников и студентов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2" r="3239"/>
          <a:stretch/>
        </p:blipFill>
        <p:spPr bwMode="auto">
          <a:xfrm>
            <a:off x="1660357" y="2171700"/>
            <a:ext cx="5085347" cy="380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КАТКОВ • Большая российская энциклопедия - электронная верс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28" y="2036418"/>
            <a:ext cx="3248248" cy="407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Положение об усиленной и чрезвычайной охране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4291263" cy="35814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такое положение вводилось в определённой местности, власти могли судить гражданских лиц военным судом, закрывать учебные заведения, останавливать работу земств и высылать нежелательных лиц за пределы территории.</a:t>
            </a:r>
          </a:p>
          <a:p>
            <a:endParaRPr lang="ru-RU" dirty="0"/>
          </a:p>
        </p:txBody>
      </p:sp>
      <p:pic>
        <p:nvPicPr>
          <p:cNvPr id="3074" name="Picture 2" descr="Тысячелетняя история российского суда. Часть II — общественные нов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322" y="2171700"/>
            <a:ext cx="59055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0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</a:t>
            </a:r>
            <a:r>
              <a:rPr lang="ru-RU" dirty="0" smtClean="0"/>
              <a:t>овый </a:t>
            </a:r>
            <a:r>
              <a:rPr lang="ru-RU" dirty="0"/>
              <a:t>университетский устав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970637"/>
            <a:ext cx="5495555" cy="3581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Отменял автономию университетов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Должности стали назначаемыми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не выборными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платы за обучение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форменной одежды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Издание нового Университетского устава | Читать статьи по истории РФ для  школьников и студент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55" y="1724470"/>
            <a:ext cx="4811498" cy="407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3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Циркуляр </a:t>
            </a:r>
            <a:r>
              <a:rPr lang="ru-RU" dirty="0"/>
              <a:t>«О кухаркиных детях</a:t>
            </a:r>
            <a:r>
              <a:rPr lang="ru-RU" dirty="0" smtClean="0"/>
              <a:t>»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161674"/>
            <a:ext cx="4299284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запрещал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принимать в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гимназии: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етей кучеров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акеев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рачек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елких лавочников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тому подобных детей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Кухаркины дети». Как закон в сфере образования привёл к крушению империи |  История | Общество | Аргументы и Фак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589" y="1928311"/>
            <a:ext cx="6096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6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Временные правила о печати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Издания должны проходить предварительную цензуру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Цензор мог на своё усмотрение запретить выход проверяемого номера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Редакции изданий обязывались по первому требованию предоставлять все данные авторов статей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Закрыть издание могло совещание министров внутренних дел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юстиции, просвещения, обер-прокурора Синода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1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11416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Положение о земских участковых начальниках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Земские начальники – принятие закона 1889 г, положение соборного уложения,  реформа, создание союза благоденствия кратк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84" y="1870108"/>
            <a:ext cx="7860631" cy="441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5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Положение о губернских и уездных земских учреждениях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5398168" cy="3581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Курия состоит только из дворян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Повысился ценз для городской курии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Крестьяне были </a:t>
            </a:r>
            <a:r>
              <a:rPr lang="ru-RU" sz="2400" dirty="0"/>
              <a:t>лишены права избирать своих представителей в земские </a:t>
            </a:r>
            <a:r>
              <a:rPr lang="ru-RU" sz="2400" dirty="0" smtClean="0"/>
              <a:t>собрания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Земства ставились под контроль губернаторов</a:t>
            </a:r>
            <a:endParaRPr lang="ru-RU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7170" name="Picture 2" descr="Положение о губернских и уездных земских учреждениях. [Правила о порядке  приведения в действие Положения о земских учреждениях | Президентская  библиотека имени Б.Н. Ельцина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5" b="5033"/>
          <a:stretch/>
        </p:blipFill>
        <p:spPr bwMode="auto">
          <a:xfrm>
            <a:off x="7775575" y="2032572"/>
            <a:ext cx="2844300" cy="408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7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50</TotalTime>
  <Words>216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Franklin Gothic Book</vt:lpstr>
      <vt:lpstr>Times New Roman</vt:lpstr>
      <vt:lpstr>Crop</vt:lpstr>
      <vt:lpstr>Политическое и экономическое развитие Российской империи во второй половине XIX в. Реформы и контрреформы Александра III</vt:lpstr>
      <vt:lpstr>Смерть Александра II</vt:lpstr>
      <vt:lpstr>Манифест о незыблемости самодержавия</vt:lpstr>
      <vt:lpstr>Положение об усиленной и чрезвычайной охране</vt:lpstr>
      <vt:lpstr>Новый университетский устав</vt:lpstr>
      <vt:lpstr>Циркуляр «О кухаркиных детях» </vt:lpstr>
      <vt:lpstr>Временные правила о печати</vt:lpstr>
      <vt:lpstr>Положение о земских участковых начальниках</vt:lpstr>
      <vt:lpstr>Положение о губернских и уездных земских учреждениях</vt:lpstr>
      <vt:lpstr>Городская контрреформа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Политическое и экономическое развитие Российской империи во второй половине XIX в. Реформы и контрреформы Александра III</dc:title>
  <dc:creator>Артём Русецкий</dc:creator>
  <cp:lastModifiedBy>Артём Русецкий</cp:lastModifiedBy>
  <cp:revision>5</cp:revision>
  <dcterms:created xsi:type="dcterms:W3CDTF">2023-03-27T13:11:07Z</dcterms:created>
  <dcterms:modified xsi:type="dcterms:W3CDTF">2023-03-27T14:01:30Z</dcterms:modified>
</cp:coreProperties>
</file>