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C082-F145-4E73-80AF-14DC3479C3ED}" v="1230" dt="2022-03-30T23:28:22.665"/>
    <p1510:client id="{9B90ED69-782F-91B9-A624-910D69A4D5FB}" v="1271" dt="2022-03-31T06:05:32.258"/>
    <p1510:client id="{AC802376-5B2D-1633-9FB0-E3768850E64C}" v="935" dt="2022-03-31T00:11:40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3F465-8F3F-4704-B8ED-6B936D8345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5EA41-DC68-40E7-864F-03ED139CCDEC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User can study dashboards and find latest trend in the Ethereum market</a:t>
          </a:r>
          <a:endParaRPr lang="en-US"/>
        </a:p>
      </dgm:t>
    </dgm:pt>
    <dgm:pt modelId="{618713BE-17DE-423B-B28A-F30539E3ECEF}" type="parTrans" cxnId="{C4149023-D892-4D97-A669-EEE75475657B}">
      <dgm:prSet/>
      <dgm:spPr/>
      <dgm:t>
        <a:bodyPr/>
        <a:lstStyle/>
        <a:p>
          <a:endParaRPr lang="en-US"/>
        </a:p>
      </dgm:t>
    </dgm:pt>
    <dgm:pt modelId="{D155D6CE-C91E-43DF-A4E5-0B7F9CE8BE5D}" type="sibTrans" cxnId="{C4149023-D892-4D97-A669-EEE75475657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1089D2A-57C5-495F-A388-8AF216FCC6A3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Users accesses live dashboard to check their customer transactions in our system </a:t>
          </a:r>
          <a:endParaRPr lang="en-US"/>
        </a:p>
      </dgm:t>
    </dgm:pt>
    <dgm:pt modelId="{D2399778-514F-4289-A4E1-5BCD5F8D841A}" type="parTrans" cxnId="{26989BD5-F806-4B24-8C93-A4C28EDDA3D8}">
      <dgm:prSet/>
      <dgm:spPr/>
    </dgm:pt>
    <dgm:pt modelId="{64925472-619D-44D1-BD8B-DEA63B6EB808}" type="sibTrans" cxnId="{26989BD5-F806-4B24-8C93-A4C28EDDA3D8}">
      <dgm:prSet phldrT="1"/>
      <dgm:spPr/>
      <dgm:t>
        <a:bodyPr/>
        <a:lstStyle/>
        <a:p>
          <a:r>
            <a:rPr lang="en-US"/>
            <a:t>1</a:t>
          </a:r>
        </a:p>
        <a:p>
          <a:endParaRPr lang="en-US"/>
        </a:p>
      </dgm:t>
    </dgm:pt>
    <dgm:pt modelId="{9E6993CA-304F-4D1B-A2E3-1F753C1AFD66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Calibri Light" panose="020F0302020204030204"/>
            </a:rPr>
            <a:t>User can modify dashboard design and change representation of data</a:t>
          </a:r>
        </a:p>
      </dgm:t>
    </dgm:pt>
    <dgm:pt modelId="{AC05A047-D938-40A2-B468-B453F70EC31B}" type="parTrans" cxnId="{416F4E3D-82D6-4515-AC24-23046B32186E}">
      <dgm:prSet/>
      <dgm:spPr/>
    </dgm:pt>
    <dgm:pt modelId="{A47BE546-0DC0-4D45-979D-2D7FE4F74682}" type="sibTrans" cxnId="{416F4E3D-82D6-4515-AC24-23046B32186E}">
      <dgm:prSet phldrT="3"/>
      <dgm:spPr/>
      <dgm:t>
        <a:bodyPr/>
        <a:lstStyle/>
        <a:p>
          <a:r>
            <a:rPr lang="en-US"/>
            <a:t>3</a:t>
          </a:r>
        </a:p>
        <a:p>
          <a:endParaRPr lang="en-US"/>
        </a:p>
      </dgm:t>
    </dgm:pt>
    <dgm:pt modelId="{2FC07368-9738-4E68-823C-CA70DDBE31E2}" type="pres">
      <dgm:prSet presAssocID="{19D3F465-8F3F-4704-B8ED-6B936D8345A9}" presName="Name0" presStyleCnt="0">
        <dgm:presLayoutVars>
          <dgm:animLvl val="lvl"/>
          <dgm:resizeHandles val="exact"/>
        </dgm:presLayoutVars>
      </dgm:prSet>
      <dgm:spPr/>
    </dgm:pt>
    <dgm:pt modelId="{5B2982FF-B18B-4FDE-A144-46574F3A7E7C}" type="pres">
      <dgm:prSet presAssocID="{E1089D2A-57C5-495F-A388-8AF216FCC6A3}" presName="compositeNode" presStyleCnt="0">
        <dgm:presLayoutVars>
          <dgm:bulletEnabled val="1"/>
        </dgm:presLayoutVars>
      </dgm:prSet>
      <dgm:spPr/>
    </dgm:pt>
    <dgm:pt modelId="{76FF8B7F-8DCA-48A9-AFE2-6119181DEE76}" type="pres">
      <dgm:prSet presAssocID="{E1089D2A-57C5-495F-A388-8AF216FCC6A3}" presName="bgRect" presStyleLbl="bgAccFollowNode1" presStyleIdx="0" presStyleCnt="3"/>
      <dgm:spPr/>
    </dgm:pt>
    <dgm:pt modelId="{DAE0C90B-5ED1-47FD-BC27-8C4079395A8B}" type="pres">
      <dgm:prSet presAssocID="{64925472-619D-44D1-BD8B-DEA63B6EB80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AD949F7-97B2-4B14-BBB2-06359C3FA4CC}" type="pres">
      <dgm:prSet presAssocID="{E1089D2A-57C5-495F-A388-8AF216FCC6A3}" presName="bottomLine" presStyleLbl="alignNode1" presStyleIdx="1" presStyleCnt="6">
        <dgm:presLayoutVars/>
      </dgm:prSet>
      <dgm:spPr/>
    </dgm:pt>
    <dgm:pt modelId="{8A152417-67A1-4EA3-BE2E-A4B2AF33C64D}" type="pres">
      <dgm:prSet presAssocID="{E1089D2A-57C5-495F-A388-8AF216FCC6A3}" presName="nodeText" presStyleLbl="bgAccFollowNode1" presStyleIdx="0" presStyleCnt="3">
        <dgm:presLayoutVars>
          <dgm:bulletEnabled val="1"/>
        </dgm:presLayoutVars>
      </dgm:prSet>
      <dgm:spPr/>
    </dgm:pt>
    <dgm:pt modelId="{E058A53B-682B-4A07-9D27-88A10682D60F}" type="pres">
      <dgm:prSet presAssocID="{64925472-619D-44D1-BD8B-DEA63B6EB808}" presName="sibTrans" presStyleCnt="0"/>
      <dgm:spPr/>
    </dgm:pt>
    <dgm:pt modelId="{54852AFD-A304-4535-825B-BE3C391B86A9}" type="pres">
      <dgm:prSet presAssocID="{2295EA41-DC68-40E7-864F-03ED139CCDEC}" presName="compositeNode" presStyleCnt="0">
        <dgm:presLayoutVars>
          <dgm:bulletEnabled val="1"/>
        </dgm:presLayoutVars>
      </dgm:prSet>
      <dgm:spPr/>
    </dgm:pt>
    <dgm:pt modelId="{032A01D0-1BF8-42D0-B70D-F212453136C1}" type="pres">
      <dgm:prSet presAssocID="{2295EA41-DC68-40E7-864F-03ED139CCDEC}" presName="bgRect" presStyleLbl="bgAccFollowNode1" presStyleIdx="1" presStyleCnt="3"/>
      <dgm:spPr/>
    </dgm:pt>
    <dgm:pt modelId="{0CA57EFC-E49A-4A56-BE34-EC6E5AB30D9F}" type="pres">
      <dgm:prSet presAssocID="{D155D6CE-C91E-43DF-A4E5-0B7F9CE8BE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120798F-A188-40C3-B53B-03037D5FD2F4}" type="pres">
      <dgm:prSet presAssocID="{2295EA41-DC68-40E7-864F-03ED139CCDEC}" presName="bottomLine" presStyleLbl="alignNode1" presStyleIdx="3" presStyleCnt="6">
        <dgm:presLayoutVars/>
      </dgm:prSet>
      <dgm:spPr/>
    </dgm:pt>
    <dgm:pt modelId="{53E9F933-9946-4E4B-B5B6-2C66440D7870}" type="pres">
      <dgm:prSet presAssocID="{2295EA41-DC68-40E7-864F-03ED139CCDEC}" presName="nodeText" presStyleLbl="bgAccFollowNode1" presStyleIdx="1" presStyleCnt="3">
        <dgm:presLayoutVars>
          <dgm:bulletEnabled val="1"/>
        </dgm:presLayoutVars>
      </dgm:prSet>
      <dgm:spPr/>
    </dgm:pt>
    <dgm:pt modelId="{CC4D22DA-B24F-4EB8-84A5-29B58E2D5489}" type="pres">
      <dgm:prSet presAssocID="{D155D6CE-C91E-43DF-A4E5-0B7F9CE8BE5D}" presName="sibTrans" presStyleCnt="0"/>
      <dgm:spPr/>
    </dgm:pt>
    <dgm:pt modelId="{E7F4FEC4-F0CC-4BF9-975B-105C105FEC62}" type="pres">
      <dgm:prSet presAssocID="{9E6993CA-304F-4D1B-A2E3-1F753C1AFD66}" presName="compositeNode" presStyleCnt="0">
        <dgm:presLayoutVars>
          <dgm:bulletEnabled val="1"/>
        </dgm:presLayoutVars>
      </dgm:prSet>
      <dgm:spPr/>
    </dgm:pt>
    <dgm:pt modelId="{42BFFF04-EB41-4134-A168-B90B66D3DDCE}" type="pres">
      <dgm:prSet presAssocID="{9E6993CA-304F-4D1B-A2E3-1F753C1AFD66}" presName="bgRect" presStyleLbl="bgAccFollowNode1" presStyleIdx="2" presStyleCnt="3"/>
      <dgm:spPr/>
    </dgm:pt>
    <dgm:pt modelId="{C596C97F-D8AA-4076-B207-F4767D7BAD9D}" type="pres">
      <dgm:prSet presAssocID="{A47BE546-0DC0-4D45-979D-2D7FE4F7468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51D7CAD-59D5-44D4-9731-43D65D5A4EBD}" type="pres">
      <dgm:prSet presAssocID="{9E6993CA-304F-4D1B-A2E3-1F753C1AFD66}" presName="bottomLine" presStyleLbl="alignNode1" presStyleIdx="5" presStyleCnt="6">
        <dgm:presLayoutVars/>
      </dgm:prSet>
      <dgm:spPr/>
    </dgm:pt>
    <dgm:pt modelId="{C546B7A1-C83E-4B16-9C4A-F386EBC74A66}" type="pres">
      <dgm:prSet presAssocID="{9E6993CA-304F-4D1B-A2E3-1F753C1AFD6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9900F1F-633A-42B8-A72F-C9EC4BFCB3BB}" type="presOf" srcId="{9E6993CA-304F-4D1B-A2E3-1F753C1AFD66}" destId="{42BFFF04-EB41-4134-A168-B90B66D3DDCE}" srcOrd="0" destOrd="0" presId="urn:microsoft.com/office/officeart/2016/7/layout/BasicLinearProcessNumbered"/>
    <dgm:cxn modelId="{CBA7BD20-80A8-4F45-AA4A-51BC0500E6CE}" type="presOf" srcId="{E1089D2A-57C5-495F-A388-8AF216FCC6A3}" destId="{8A152417-67A1-4EA3-BE2E-A4B2AF33C64D}" srcOrd="1" destOrd="0" presId="urn:microsoft.com/office/officeart/2016/7/layout/BasicLinearProcessNumbered"/>
    <dgm:cxn modelId="{C4149023-D892-4D97-A669-EEE75475657B}" srcId="{19D3F465-8F3F-4704-B8ED-6B936D8345A9}" destId="{2295EA41-DC68-40E7-864F-03ED139CCDEC}" srcOrd="1" destOrd="0" parTransId="{618713BE-17DE-423B-B28A-F30539E3ECEF}" sibTransId="{D155D6CE-C91E-43DF-A4E5-0B7F9CE8BE5D}"/>
    <dgm:cxn modelId="{BD5E8136-B942-4139-B59F-9ED70C9C0417}" type="presOf" srcId="{2295EA41-DC68-40E7-864F-03ED139CCDEC}" destId="{032A01D0-1BF8-42D0-B70D-F212453136C1}" srcOrd="0" destOrd="0" presId="urn:microsoft.com/office/officeart/2016/7/layout/BasicLinearProcessNumbered"/>
    <dgm:cxn modelId="{416F4E3D-82D6-4515-AC24-23046B32186E}" srcId="{19D3F465-8F3F-4704-B8ED-6B936D8345A9}" destId="{9E6993CA-304F-4D1B-A2E3-1F753C1AFD66}" srcOrd="2" destOrd="0" parTransId="{AC05A047-D938-40A2-B468-B453F70EC31B}" sibTransId="{A47BE546-0DC0-4D45-979D-2D7FE4F74682}"/>
    <dgm:cxn modelId="{EF98E93E-081B-4BB4-9ADC-40BE6AC9C690}" type="presOf" srcId="{A47BE546-0DC0-4D45-979D-2D7FE4F74682}" destId="{C596C97F-D8AA-4076-B207-F4767D7BAD9D}" srcOrd="0" destOrd="0" presId="urn:microsoft.com/office/officeart/2016/7/layout/BasicLinearProcessNumbered"/>
    <dgm:cxn modelId="{71CC6C51-F621-4BC0-A219-7BF031594FB1}" type="presOf" srcId="{2295EA41-DC68-40E7-864F-03ED139CCDEC}" destId="{53E9F933-9946-4E4B-B5B6-2C66440D7870}" srcOrd="1" destOrd="0" presId="urn:microsoft.com/office/officeart/2016/7/layout/BasicLinearProcessNumbered"/>
    <dgm:cxn modelId="{B4A44752-F175-41AC-9327-8181A63FC0DD}" type="presOf" srcId="{D155D6CE-C91E-43DF-A4E5-0B7F9CE8BE5D}" destId="{0CA57EFC-E49A-4A56-BE34-EC6E5AB30D9F}" srcOrd="0" destOrd="0" presId="urn:microsoft.com/office/officeart/2016/7/layout/BasicLinearProcessNumbered"/>
    <dgm:cxn modelId="{19A2C79B-42C2-4392-A4D2-6AC2BA2FF793}" type="presOf" srcId="{E1089D2A-57C5-495F-A388-8AF216FCC6A3}" destId="{76FF8B7F-8DCA-48A9-AFE2-6119181DEE76}" srcOrd="0" destOrd="0" presId="urn:microsoft.com/office/officeart/2016/7/layout/BasicLinearProcessNumbered"/>
    <dgm:cxn modelId="{D8DF58A1-2933-483D-973A-44970FC9B21D}" type="presOf" srcId="{64925472-619D-44D1-BD8B-DEA63B6EB808}" destId="{DAE0C90B-5ED1-47FD-BC27-8C4079395A8B}" srcOrd="0" destOrd="0" presId="urn:microsoft.com/office/officeart/2016/7/layout/BasicLinearProcessNumbered"/>
    <dgm:cxn modelId="{DC40EBAC-E31D-489A-9197-DFE9C0E1A41D}" type="presOf" srcId="{9E6993CA-304F-4D1B-A2E3-1F753C1AFD66}" destId="{C546B7A1-C83E-4B16-9C4A-F386EBC74A66}" srcOrd="1" destOrd="0" presId="urn:microsoft.com/office/officeart/2016/7/layout/BasicLinearProcessNumbered"/>
    <dgm:cxn modelId="{E67EC1B2-7930-4641-831B-DBDD24EEB87D}" type="presOf" srcId="{19D3F465-8F3F-4704-B8ED-6B936D8345A9}" destId="{2FC07368-9738-4E68-823C-CA70DDBE31E2}" srcOrd="0" destOrd="0" presId="urn:microsoft.com/office/officeart/2016/7/layout/BasicLinearProcessNumbered"/>
    <dgm:cxn modelId="{26989BD5-F806-4B24-8C93-A4C28EDDA3D8}" srcId="{19D3F465-8F3F-4704-B8ED-6B936D8345A9}" destId="{E1089D2A-57C5-495F-A388-8AF216FCC6A3}" srcOrd="0" destOrd="0" parTransId="{D2399778-514F-4289-A4E1-5BCD5F8D841A}" sibTransId="{64925472-619D-44D1-BD8B-DEA63B6EB808}"/>
    <dgm:cxn modelId="{9A8769F7-EBF6-421C-9722-884C64963ABC}" type="presParOf" srcId="{2FC07368-9738-4E68-823C-CA70DDBE31E2}" destId="{5B2982FF-B18B-4FDE-A144-46574F3A7E7C}" srcOrd="0" destOrd="0" presId="urn:microsoft.com/office/officeart/2016/7/layout/BasicLinearProcessNumbered"/>
    <dgm:cxn modelId="{60789923-F647-4312-848B-97F7AE30BA2B}" type="presParOf" srcId="{5B2982FF-B18B-4FDE-A144-46574F3A7E7C}" destId="{76FF8B7F-8DCA-48A9-AFE2-6119181DEE76}" srcOrd="0" destOrd="0" presId="urn:microsoft.com/office/officeart/2016/7/layout/BasicLinearProcessNumbered"/>
    <dgm:cxn modelId="{6667C7CB-E238-4EE1-818A-35C11B828B46}" type="presParOf" srcId="{5B2982FF-B18B-4FDE-A144-46574F3A7E7C}" destId="{DAE0C90B-5ED1-47FD-BC27-8C4079395A8B}" srcOrd="1" destOrd="0" presId="urn:microsoft.com/office/officeart/2016/7/layout/BasicLinearProcessNumbered"/>
    <dgm:cxn modelId="{DEF6AD27-919E-47F4-B296-175745B1D7EC}" type="presParOf" srcId="{5B2982FF-B18B-4FDE-A144-46574F3A7E7C}" destId="{1AD949F7-97B2-4B14-BBB2-06359C3FA4CC}" srcOrd="2" destOrd="0" presId="urn:microsoft.com/office/officeart/2016/7/layout/BasicLinearProcessNumbered"/>
    <dgm:cxn modelId="{E5616AFA-A80B-402F-89A0-CB18A58F8236}" type="presParOf" srcId="{5B2982FF-B18B-4FDE-A144-46574F3A7E7C}" destId="{8A152417-67A1-4EA3-BE2E-A4B2AF33C64D}" srcOrd="3" destOrd="0" presId="urn:microsoft.com/office/officeart/2016/7/layout/BasicLinearProcessNumbered"/>
    <dgm:cxn modelId="{1577952D-93DA-4306-83B4-D50958CA5A31}" type="presParOf" srcId="{2FC07368-9738-4E68-823C-CA70DDBE31E2}" destId="{E058A53B-682B-4A07-9D27-88A10682D60F}" srcOrd="1" destOrd="0" presId="urn:microsoft.com/office/officeart/2016/7/layout/BasicLinearProcessNumbered"/>
    <dgm:cxn modelId="{5EBE5755-8001-4AAC-A9B7-E3537B2A34C4}" type="presParOf" srcId="{2FC07368-9738-4E68-823C-CA70DDBE31E2}" destId="{54852AFD-A304-4535-825B-BE3C391B86A9}" srcOrd="2" destOrd="0" presId="urn:microsoft.com/office/officeart/2016/7/layout/BasicLinearProcessNumbered"/>
    <dgm:cxn modelId="{C70DB808-041C-4022-9B95-355593120081}" type="presParOf" srcId="{54852AFD-A304-4535-825B-BE3C391B86A9}" destId="{032A01D0-1BF8-42D0-B70D-F212453136C1}" srcOrd="0" destOrd="0" presId="urn:microsoft.com/office/officeart/2016/7/layout/BasicLinearProcessNumbered"/>
    <dgm:cxn modelId="{180A5DD2-D6DA-4864-9AAA-5D798A2F0C68}" type="presParOf" srcId="{54852AFD-A304-4535-825B-BE3C391B86A9}" destId="{0CA57EFC-E49A-4A56-BE34-EC6E5AB30D9F}" srcOrd="1" destOrd="0" presId="urn:microsoft.com/office/officeart/2016/7/layout/BasicLinearProcessNumbered"/>
    <dgm:cxn modelId="{D74D18C3-3991-4947-BE96-E3335646428A}" type="presParOf" srcId="{54852AFD-A304-4535-825B-BE3C391B86A9}" destId="{E120798F-A188-40C3-B53B-03037D5FD2F4}" srcOrd="2" destOrd="0" presId="urn:microsoft.com/office/officeart/2016/7/layout/BasicLinearProcessNumbered"/>
    <dgm:cxn modelId="{F06E2DDB-0B02-44BA-B7E4-6FAF8B546057}" type="presParOf" srcId="{54852AFD-A304-4535-825B-BE3C391B86A9}" destId="{53E9F933-9946-4E4B-B5B6-2C66440D7870}" srcOrd="3" destOrd="0" presId="urn:microsoft.com/office/officeart/2016/7/layout/BasicLinearProcessNumbered"/>
    <dgm:cxn modelId="{E0CDCEF2-9895-4A86-8C5C-190E375E97AB}" type="presParOf" srcId="{2FC07368-9738-4E68-823C-CA70DDBE31E2}" destId="{CC4D22DA-B24F-4EB8-84A5-29B58E2D5489}" srcOrd="3" destOrd="0" presId="urn:microsoft.com/office/officeart/2016/7/layout/BasicLinearProcessNumbered"/>
    <dgm:cxn modelId="{04183072-6E27-4099-A702-A1F0EFF1979A}" type="presParOf" srcId="{2FC07368-9738-4E68-823C-CA70DDBE31E2}" destId="{E7F4FEC4-F0CC-4BF9-975B-105C105FEC62}" srcOrd="4" destOrd="0" presId="urn:microsoft.com/office/officeart/2016/7/layout/BasicLinearProcessNumbered"/>
    <dgm:cxn modelId="{F07530DE-58FB-4A15-8123-5B3309657462}" type="presParOf" srcId="{E7F4FEC4-F0CC-4BF9-975B-105C105FEC62}" destId="{42BFFF04-EB41-4134-A168-B90B66D3DDCE}" srcOrd="0" destOrd="0" presId="urn:microsoft.com/office/officeart/2016/7/layout/BasicLinearProcessNumbered"/>
    <dgm:cxn modelId="{E873C90C-4C49-417A-B232-B1C64A66AD71}" type="presParOf" srcId="{E7F4FEC4-F0CC-4BF9-975B-105C105FEC62}" destId="{C596C97F-D8AA-4076-B207-F4767D7BAD9D}" srcOrd="1" destOrd="0" presId="urn:microsoft.com/office/officeart/2016/7/layout/BasicLinearProcessNumbered"/>
    <dgm:cxn modelId="{B871EE0F-5E31-49F2-A8A9-D74C665EFAA2}" type="presParOf" srcId="{E7F4FEC4-F0CC-4BF9-975B-105C105FEC62}" destId="{A51D7CAD-59D5-44D4-9731-43D65D5A4EBD}" srcOrd="2" destOrd="0" presId="urn:microsoft.com/office/officeart/2016/7/layout/BasicLinearProcessNumbered"/>
    <dgm:cxn modelId="{E80AE48E-EF93-4C8D-B593-BDAEFC51BB55}" type="presParOf" srcId="{E7F4FEC4-F0CC-4BF9-975B-105C105FEC62}" destId="{C546B7A1-C83E-4B16-9C4A-F386EBC74A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C1B4F-F1FF-4FD7-8511-CBFFDBD0A9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680AE1-B21F-4609-AD1A-814AA804FB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query crypto currency Ethereum dumps daily. We download it in csv format and save it locally.</a:t>
          </a:r>
        </a:p>
      </dgm:t>
    </dgm:pt>
    <dgm:pt modelId="{7E33DFF1-FE93-48C6-AEC7-6C34B475BC64}" type="parTrans" cxnId="{D5D968C6-39AE-4D70-8EEC-EE6B9C469BC7}">
      <dgm:prSet/>
      <dgm:spPr/>
      <dgm:t>
        <a:bodyPr/>
        <a:lstStyle/>
        <a:p>
          <a:endParaRPr lang="en-US"/>
        </a:p>
      </dgm:t>
    </dgm:pt>
    <dgm:pt modelId="{1B9A1F4D-BF63-47E7-91AD-1B70A22715E6}" type="sibTrans" cxnId="{D5D968C6-39AE-4D70-8EEC-EE6B9C469BC7}">
      <dgm:prSet/>
      <dgm:spPr/>
      <dgm:t>
        <a:bodyPr/>
        <a:lstStyle/>
        <a:p>
          <a:endParaRPr lang="en-US"/>
        </a:p>
      </dgm:t>
    </dgm:pt>
    <dgm:pt modelId="{C269712D-776C-437C-9519-AE86EA98AA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has 9 tables such as transactions, logs, contracts, tokens.</a:t>
          </a:r>
        </a:p>
      </dgm:t>
    </dgm:pt>
    <dgm:pt modelId="{A6B4F9C4-02B5-44FC-B13F-15720452A185}" type="parTrans" cxnId="{96675CED-3669-4635-895F-0EE342DBF7BE}">
      <dgm:prSet/>
      <dgm:spPr/>
      <dgm:t>
        <a:bodyPr/>
        <a:lstStyle/>
        <a:p>
          <a:endParaRPr lang="en-US"/>
        </a:p>
      </dgm:t>
    </dgm:pt>
    <dgm:pt modelId="{492FE638-3239-4C81-87DE-53CA2FAE4DD1}" type="sibTrans" cxnId="{96675CED-3669-4635-895F-0EE342DBF7BE}">
      <dgm:prSet/>
      <dgm:spPr/>
      <dgm:t>
        <a:bodyPr/>
        <a:lstStyle/>
        <a:p>
          <a:endParaRPr lang="en-US"/>
        </a:p>
      </dgm:t>
    </dgm:pt>
    <dgm:pt modelId="{1C508192-4D33-4775-9220-E8963C576E5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Number of rows are approximately 30,000 per data chunk</a:t>
          </a:r>
          <a:endParaRPr lang="en-US"/>
        </a:p>
      </dgm:t>
    </dgm:pt>
    <dgm:pt modelId="{AE58BCF3-15A0-44EB-8617-4DBC91146087}" type="parTrans" cxnId="{52DD6C79-F337-4EB1-8B2E-5F390F564493}">
      <dgm:prSet/>
      <dgm:spPr/>
      <dgm:t>
        <a:bodyPr/>
        <a:lstStyle/>
        <a:p>
          <a:endParaRPr lang="en-US"/>
        </a:p>
      </dgm:t>
    </dgm:pt>
    <dgm:pt modelId="{2985C81F-FA50-4129-9625-E8E4603E182E}" type="sibTrans" cxnId="{52DD6C79-F337-4EB1-8B2E-5F390F564493}">
      <dgm:prSet/>
      <dgm:spPr/>
      <dgm:t>
        <a:bodyPr/>
        <a:lstStyle/>
        <a:p>
          <a:endParaRPr lang="en-US"/>
        </a:p>
      </dgm:t>
    </dgm:pt>
    <dgm:pt modelId="{2F007580-7AA0-4661-A114-23F97901745C}" type="pres">
      <dgm:prSet presAssocID="{42CC1B4F-F1FF-4FD7-8511-CBFFDBD0A9DB}" presName="root" presStyleCnt="0">
        <dgm:presLayoutVars>
          <dgm:dir/>
          <dgm:resizeHandles val="exact"/>
        </dgm:presLayoutVars>
      </dgm:prSet>
      <dgm:spPr/>
    </dgm:pt>
    <dgm:pt modelId="{744CAA96-C046-446A-B3A4-AC08F3EC0C39}" type="pres">
      <dgm:prSet presAssocID="{01680AE1-B21F-4609-AD1A-814AA804FBA8}" presName="compNode" presStyleCnt="0"/>
      <dgm:spPr/>
    </dgm:pt>
    <dgm:pt modelId="{2D44B25F-204D-4288-AE5E-8D13CCFAFD8A}" type="pres">
      <dgm:prSet presAssocID="{01680AE1-B21F-4609-AD1A-814AA804FB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73C2417-09FD-47EE-B390-AACAFFEB840E}" type="pres">
      <dgm:prSet presAssocID="{01680AE1-B21F-4609-AD1A-814AA804FBA8}" presName="spaceRect" presStyleCnt="0"/>
      <dgm:spPr/>
    </dgm:pt>
    <dgm:pt modelId="{B9ED5B8C-0A28-4DFE-AA48-4B3F574A2B35}" type="pres">
      <dgm:prSet presAssocID="{01680AE1-B21F-4609-AD1A-814AA804FBA8}" presName="textRect" presStyleLbl="revTx" presStyleIdx="0" presStyleCnt="3">
        <dgm:presLayoutVars>
          <dgm:chMax val="1"/>
          <dgm:chPref val="1"/>
        </dgm:presLayoutVars>
      </dgm:prSet>
      <dgm:spPr/>
    </dgm:pt>
    <dgm:pt modelId="{AB62E0EE-03E1-41CA-9FC0-D902AD346174}" type="pres">
      <dgm:prSet presAssocID="{1B9A1F4D-BF63-47E7-91AD-1B70A22715E6}" presName="sibTrans" presStyleCnt="0"/>
      <dgm:spPr/>
    </dgm:pt>
    <dgm:pt modelId="{2D97583C-2B84-4868-9CD3-CC5F4C980F28}" type="pres">
      <dgm:prSet presAssocID="{C269712D-776C-437C-9519-AE86EA98AAE7}" presName="compNode" presStyleCnt="0"/>
      <dgm:spPr/>
    </dgm:pt>
    <dgm:pt modelId="{D4DEF425-4897-4A8A-9FF0-33F2F21D4E26}" type="pres">
      <dgm:prSet presAssocID="{C269712D-776C-437C-9519-AE86EA98AA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DD09702-24D0-4E15-B7B4-E3CED95E8B79}" type="pres">
      <dgm:prSet presAssocID="{C269712D-776C-437C-9519-AE86EA98AAE7}" presName="spaceRect" presStyleCnt="0"/>
      <dgm:spPr/>
    </dgm:pt>
    <dgm:pt modelId="{F46A6071-3695-4CAB-965D-DE93016590DB}" type="pres">
      <dgm:prSet presAssocID="{C269712D-776C-437C-9519-AE86EA98AAE7}" presName="textRect" presStyleLbl="revTx" presStyleIdx="1" presStyleCnt="3">
        <dgm:presLayoutVars>
          <dgm:chMax val="1"/>
          <dgm:chPref val="1"/>
        </dgm:presLayoutVars>
      </dgm:prSet>
      <dgm:spPr/>
    </dgm:pt>
    <dgm:pt modelId="{E879F01C-B4F4-46E4-B25A-A189825C8A52}" type="pres">
      <dgm:prSet presAssocID="{492FE638-3239-4C81-87DE-53CA2FAE4DD1}" presName="sibTrans" presStyleCnt="0"/>
      <dgm:spPr/>
    </dgm:pt>
    <dgm:pt modelId="{D8290AD6-EDFE-481D-ABB7-38E7993362C9}" type="pres">
      <dgm:prSet presAssocID="{1C508192-4D33-4775-9220-E8963C576E54}" presName="compNode" presStyleCnt="0"/>
      <dgm:spPr/>
    </dgm:pt>
    <dgm:pt modelId="{41550E5B-076A-4077-ADD5-C9FC4AC88229}" type="pres">
      <dgm:prSet presAssocID="{1C508192-4D33-4775-9220-E8963C576E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8465419-8ADF-4A87-A0C4-A0B6CA2A9ABD}" type="pres">
      <dgm:prSet presAssocID="{1C508192-4D33-4775-9220-E8963C576E54}" presName="spaceRect" presStyleCnt="0"/>
      <dgm:spPr/>
    </dgm:pt>
    <dgm:pt modelId="{050608FC-8C12-4BE1-893F-651EA41607CB}" type="pres">
      <dgm:prSet presAssocID="{1C508192-4D33-4775-9220-E8963C576E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4B1C66-E670-47B8-9FF7-D265AE19CED3}" type="presOf" srcId="{C269712D-776C-437C-9519-AE86EA98AAE7}" destId="{F46A6071-3695-4CAB-965D-DE93016590DB}" srcOrd="0" destOrd="0" presId="urn:microsoft.com/office/officeart/2018/2/layout/IconLabelList"/>
    <dgm:cxn modelId="{594A046A-0408-4DD1-AE14-4DC2D9A29941}" type="presOf" srcId="{01680AE1-B21F-4609-AD1A-814AA804FBA8}" destId="{B9ED5B8C-0A28-4DFE-AA48-4B3F574A2B35}" srcOrd="0" destOrd="0" presId="urn:microsoft.com/office/officeart/2018/2/layout/IconLabelList"/>
    <dgm:cxn modelId="{6757BE6A-CAFE-4C5C-8BE4-81573CD1CC71}" type="presOf" srcId="{42CC1B4F-F1FF-4FD7-8511-CBFFDBD0A9DB}" destId="{2F007580-7AA0-4661-A114-23F97901745C}" srcOrd="0" destOrd="0" presId="urn:microsoft.com/office/officeart/2018/2/layout/IconLabelList"/>
    <dgm:cxn modelId="{52DD6C79-F337-4EB1-8B2E-5F390F564493}" srcId="{42CC1B4F-F1FF-4FD7-8511-CBFFDBD0A9DB}" destId="{1C508192-4D33-4775-9220-E8963C576E54}" srcOrd="2" destOrd="0" parTransId="{AE58BCF3-15A0-44EB-8617-4DBC91146087}" sibTransId="{2985C81F-FA50-4129-9625-E8E4603E182E}"/>
    <dgm:cxn modelId="{D5D968C6-39AE-4D70-8EEC-EE6B9C469BC7}" srcId="{42CC1B4F-F1FF-4FD7-8511-CBFFDBD0A9DB}" destId="{01680AE1-B21F-4609-AD1A-814AA804FBA8}" srcOrd="0" destOrd="0" parTransId="{7E33DFF1-FE93-48C6-AEC7-6C34B475BC64}" sibTransId="{1B9A1F4D-BF63-47E7-91AD-1B70A22715E6}"/>
    <dgm:cxn modelId="{9BA8D5DB-8A43-4939-82E5-7BD470A0E5B9}" type="presOf" srcId="{1C508192-4D33-4775-9220-E8963C576E54}" destId="{050608FC-8C12-4BE1-893F-651EA41607CB}" srcOrd="0" destOrd="0" presId="urn:microsoft.com/office/officeart/2018/2/layout/IconLabelList"/>
    <dgm:cxn modelId="{96675CED-3669-4635-895F-0EE342DBF7BE}" srcId="{42CC1B4F-F1FF-4FD7-8511-CBFFDBD0A9DB}" destId="{C269712D-776C-437C-9519-AE86EA98AAE7}" srcOrd="1" destOrd="0" parTransId="{A6B4F9C4-02B5-44FC-B13F-15720452A185}" sibTransId="{492FE638-3239-4C81-87DE-53CA2FAE4DD1}"/>
    <dgm:cxn modelId="{DA654606-0B29-48FA-BCDD-41749FF1DE41}" type="presParOf" srcId="{2F007580-7AA0-4661-A114-23F97901745C}" destId="{744CAA96-C046-446A-B3A4-AC08F3EC0C39}" srcOrd="0" destOrd="0" presId="urn:microsoft.com/office/officeart/2018/2/layout/IconLabelList"/>
    <dgm:cxn modelId="{AB3CEDF5-7725-42E1-A831-EA50598AF41D}" type="presParOf" srcId="{744CAA96-C046-446A-B3A4-AC08F3EC0C39}" destId="{2D44B25F-204D-4288-AE5E-8D13CCFAFD8A}" srcOrd="0" destOrd="0" presId="urn:microsoft.com/office/officeart/2018/2/layout/IconLabelList"/>
    <dgm:cxn modelId="{A0154866-F70C-4948-8D2C-91B750FAC41A}" type="presParOf" srcId="{744CAA96-C046-446A-B3A4-AC08F3EC0C39}" destId="{673C2417-09FD-47EE-B390-AACAFFEB840E}" srcOrd="1" destOrd="0" presId="urn:microsoft.com/office/officeart/2018/2/layout/IconLabelList"/>
    <dgm:cxn modelId="{C165C76E-CB31-4FF9-B0C8-CE87F9FA978D}" type="presParOf" srcId="{744CAA96-C046-446A-B3A4-AC08F3EC0C39}" destId="{B9ED5B8C-0A28-4DFE-AA48-4B3F574A2B35}" srcOrd="2" destOrd="0" presId="urn:microsoft.com/office/officeart/2018/2/layout/IconLabelList"/>
    <dgm:cxn modelId="{4A57AA88-0BF1-45FB-B509-9C727F0A57D7}" type="presParOf" srcId="{2F007580-7AA0-4661-A114-23F97901745C}" destId="{AB62E0EE-03E1-41CA-9FC0-D902AD346174}" srcOrd="1" destOrd="0" presId="urn:microsoft.com/office/officeart/2018/2/layout/IconLabelList"/>
    <dgm:cxn modelId="{E6AC9C4C-6552-478C-8AB6-F72C0B2A5B4D}" type="presParOf" srcId="{2F007580-7AA0-4661-A114-23F97901745C}" destId="{2D97583C-2B84-4868-9CD3-CC5F4C980F28}" srcOrd="2" destOrd="0" presId="urn:microsoft.com/office/officeart/2018/2/layout/IconLabelList"/>
    <dgm:cxn modelId="{C4AA0F4F-E1A2-4A31-A6AB-7F17FA0B6772}" type="presParOf" srcId="{2D97583C-2B84-4868-9CD3-CC5F4C980F28}" destId="{D4DEF425-4897-4A8A-9FF0-33F2F21D4E26}" srcOrd="0" destOrd="0" presId="urn:microsoft.com/office/officeart/2018/2/layout/IconLabelList"/>
    <dgm:cxn modelId="{4E02E35D-E744-44F8-8294-3E7126095701}" type="presParOf" srcId="{2D97583C-2B84-4868-9CD3-CC5F4C980F28}" destId="{4DD09702-24D0-4E15-B7B4-E3CED95E8B79}" srcOrd="1" destOrd="0" presId="urn:microsoft.com/office/officeart/2018/2/layout/IconLabelList"/>
    <dgm:cxn modelId="{AFD71CC4-B084-4D07-B6C8-7C3C7F37E78D}" type="presParOf" srcId="{2D97583C-2B84-4868-9CD3-CC5F4C980F28}" destId="{F46A6071-3695-4CAB-965D-DE93016590DB}" srcOrd="2" destOrd="0" presId="urn:microsoft.com/office/officeart/2018/2/layout/IconLabelList"/>
    <dgm:cxn modelId="{8D77180B-B35F-4016-BEEF-7C3B2BA5348E}" type="presParOf" srcId="{2F007580-7AA0-4661-A114-23F97901745C}" destId="{E879F01C-B4F4-46E4-B25A-A189825C8A52}" srcOrd="3" destOrd="0" presId="urn:microsoft.com/office/officeart/2018/2/layout/IconLabelList"/>
    <dgm:cxn modelId="{A24EA198-0F90-431B-8DE3-6834EAEC1697}" type="presParOf" srcId="{2F007580-7AA0-4661-A114-23F97901745C}" destId="{D8290AD6-EDFE-481D-ABB7-38E7993362C9}" srcOrd="4" destOrd="0" presId="urn:microsoft.com/office/officeart/2018/2/layout/IconLabelList"/>
    <dgm:cxn modelId="{8742C7E7-5FE9-4D50-8369-514C78CC9C5F}" type="presParOf" srcId="{D8290AD6-EDFE-481D-ABB7-38E7993362C9}" destId="{41550E5B-076A-4077-ADD5-C9FC4AC88229}" srcOrd="0" destOrd="0" presId="urn:microsoft.com/office/officeart/2018/2/layout/IconLabelList"/>
    <dgm:cxn modelId="{A29B382D-D0C6-40F3-96F0-70FD9CBAC02C}" type="presParOf" srcId="{D8290AD6-EDFE-481D-ABB7-38E7993362C9}" destId="{B8465419-8ADF-4A87-A0C4-A0B6CA2A9ABD}" srcOrd="1" destOrd="0" presId="urn:microsoft.com/office/officeart/2018/2/layout/IconLabelList"/>
    <dgm:cxn modelId="{EB723740-67BB-4BC9-A541-CF0505A5AD79}" type="presParOf" srcId="{D8290AD6-EDFE-481D-ABB7-38E7993362C9}" destId="{050608FC-8C12-4BE1-893F-651EA41607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3657C-AFE6-4A32-B936-390EC947BF4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006DE7-E095-4D65-AFB9-61922CDFEE3D}">
      <dgm:prSet/>
      <dgm:spPr/>
      <dgm:t>
        <a:bodyPr/>
        <a:lstStyle/>
        <a:p>
          <a:r>
            <a:rPr lang="en-US"/>
            <a:t>Project</a:t>
          </a:r>
        </a:p>
      </dgm:t>
    </dgm:pt>
    <dgm:pt modelId="{B31841D2-F077-4420-AA50-AD6E284A2171}" type="parTrans" cxnId="{5FFC4B9B-BA1D-4978-90F4-DB6470ED8CC9}">
      <dgm:prSet/>
      <dgm:spPr/>
      <dgm:t>
        <a:bodyPr/>
        <a:lstStyle/>
        <a:p>
          <a:endParaRPr lang="en-US"/>
        </a:p>
      </dgm:t>
    </dgm:pt>
    <dgm:pt modelId="{79A770AA-4E2D-49B2-B90F-04E39BBA1A1B}" type="sibTrans" cxnId="{5FFC4B9B-BA1D-4978-90F4-DB6470ED8CC9}">
      <dgm:prSet/>
      <dgm:spPr/>
      <dgm:t>
        <a:bodyPr/>
        <a:lstStyle/>
        <a:p>
          <a:endParaRPr lang="en-US"/>
        </a:p>
      </dgm:t>
    </dgm:pt>
    <dgm:pt modelId="{2DEE2E49-11CD-417A-B360-A450340EABE4}">
      <dgm:prSet/>
      <dgm:spPr/>
      <dgm:t>
        <a:bodyPr/>
        <a:lstStyle/>
        <a:p>
          <a:r>
            <a:rPr lang="en-US"/>
            <a:t>Project Set Up (1 Apr – 7 Apr)</a:t>
          </a:r>
        </a:p>
      </dgm:t>
    </dgm:pt>
    <dgm:pt modelId="{E57C4B5D-E284-4B95-82CA-5DFA97D3B8DE}" type="parTrans" cxnId="{C4FA8940-89EF-4E13-B202-C570F701C480}">
      <dgm:prSet/>
      <dgm:spPr/>
      <dgm:t>
        <a:bodyPr/>
        <a:lstStyle/>
        <a:p>
          <a:endParaRPr lang="en-US"/>
        </a:p>
      </dgm:t>
    </dgm:pt>
    <dgm:pt modelId="{F9C204D8-E382-485A-B739-18FB552CF121}" type="sibTrans" cxnId="{C4FA8940-89EF-4E13-B202-C570F701C480}">
      <dgm:prSet/>
      <dgm:spPr/>
      <dgm:t>
        <a:bodyPr/>
        <a:lstStyle/>
        <a:p>
          <a:endParaRPr lang="en-US"/>
        </a:p>
      </dgm:t>
    </dgm:pt>
    <dgm:pt modelId="{4CEDD3E4-1BE3-47E9-8090-753D5311CF0A}">
      <dgm:prSet/>
      <dgm:spPr/>
      <dgm:t>
        <a:bodyPr/>
        <a:lstStyle/>
        <a:p>
          <a:r>
            <a:rPr lang="en-US"/>
            <a:t>Write</a:t>
          </a:r>
        </a:p>
      </dgm:t>
    </dgm:pt>
    <dgm:pt modelId="{9F4FC9E3-5D6A-413E-9DC0-52E9410E8DB7}" type="parTrans" cxnId="{351D9F7C-7007-4BBE-B165-608614D17746}">
      <dgm:prSet/>
      <dgm:spPr/>
      <dgm:t>
        <a:bodyPr/>
        <a:lstStyle/>
        <a:p>
          <a:endParaRPr lang="en-US"/>
        </a:p>
      </dgm:t>
    </dgm:pt>
    <dgm:pt modelId="{64A013C9-FFA2-4A64-9DBA-37829CC08595}" type="sibTrans" cxnId="{351D9F7C-7007-4BBE-B165-608614D17746}">
      <dgm:prSet/>
      <dgm:spPr/>
      <dgm:t>
        <a:bodyPr/>
        <a:lstStyle/>
        <a:p>
          <a:endParaRPr lang="en-US"/>
        </a:p>
      </dgm:t>
    </dgm:pt>
    <dgm:pt modelId="{9223FFA6-A10A-4C1C-9FA6-FBEF07855072}">
      <dgm:prSet/>
      <dgm:spPr/>
      <dgm:t>
        <a:bodyPr/>
        <a:lstStyle/>
        <a:p>
          <a:r>
            <a:rPr lang="en-US"/>
            <a:t>Write Consumer &amp; Producer Logic (8 Apr – 14 Apr)</a:t>
          </a:r>
        </a:p>
      </dgm:t>
    </dgm:pt>
    <dgm:pt modelId="{3BDE7848-3963-45F9-9632-6BF005A0848B}" type="parTrans" cxnId="{A34FCC86-4145-4953-A579-E121314D844B}">
      <dgm:prSet/>
      <dgm:spPr/>
      <dgm:t>
        <a:bodyPr/>
        <a:lstStyle/>
        <a:p>
          <a:endParaRPr lang="en-US"/>
        </a:p>
      </dgm:t>
    </dgm:pt>
    <dgm:pt modelId="{227B5DD5-4E0F-48EE-8862-F9D14D1D5415}" type="sibTrans" cxnId="{A34FCC86-4145-4953-A579-E121314D844B}">
      <dgm:prSet/>
      <dgm:spPr/>
      <dgm:t>
        <a:bodyPr/>
        <a:lstStyle/>
        <a:p>
          <a:endParaRPr lang="en-US"/>
        </a:p>
      </dgm:t>
    </dgm:pt>
    <dgm:pt modelId="{47F42014-8B70-4CEA-9843-E1EB8E2664C9}">
      <dgm:prSet/>
      <dgm:spPr/>
      <dgm:t>
        <a:bodyPr/>
        <a:lstStyle/>
        <a:p>
          <a:r>
            <a:rPr lang="en-US"/>
            <a:t>Perform</a:t>
          </a:r>
        </a:p>
      </dgm:t>
    </dgm:pt>
    <dgm:pt modelId="{AF74D346-39A6-4921-AC2D-B829CF742E10}" type="parTrans" cxnId="{E6D4372D-F831-47CB-BF1B-966F106B812F}">
      <dgm:prSet/>
      <dgm:spPr/>
      <dgm:t>
        <a:bodyPr/>
        <a:lstStyle/>
        <a:p>
          <a:endParaRPr lang="en-US"/>
        </a:p>
      </dgm:t>
    </dgm:pt>
    <dgm:pt modelId="{228F5689-FF48-4D20-A047-DE15BDD8638A}" type="sibTrans" cxnId="{E6D4372D-F831-47CB-BF1B-966F106B812F}">
      <dgm:prSet/>
      <dgm:spPr/>
      <dgm:t>
        <a:bodyPr/>
        <a:lstStyle/>
        <a:p>
          <a:endParaRPr lang="en-US"/>
        </a:p>
      </dgm:t>
    </dgm:pt>
    <dgm:pt modelId="{17B0A5E1-579E-4EC8-8074-ABB722C91196}">
      <dgm:prSet/>
      <dgm:spPr/>
      <dgm:t>
        <a:bodyPr/>
        <a:lstStyle/>
        <a:p>
          <a:pPr rtl="0"/>
          <a:r>
            <a:rPr lang="en-US"/>
            <a:t>Perform data </a:t>
          </a:r>
          <a:r>
            <a:rPr lang="en-US">
              <a:latin typeface="Calibri Light" panose="020F0302020204030204"/>
            </a:rPr>
            <a:t>transformation according</a:t>
          </a:r>
          <a:r>
            <a:rPr lang="en-US"/>
            <a:t> to need of analysis (15 Apr – 21 Apr)</a:t>
          </a:r>
        </a:p>
      </dgm:t>
    </dgm:pt>
    <dgm:pt modelId="{29BEAF68-E433-47FB-8D5C-DB73B319CC96}" type="parTrans" cxnId="{C2E490B4-154C-4E14-B79E-535C275A3F3F}">
      <dgm:prSet/>
      <dgm:spPr/>
      <dgm:t>
        <a:bodyPr/>
        <a:lstStyle/>
        <a:p>
          <a:endParaRPr lang="en-US"/>
        </a:p>
      </dgm:t>
    </dgm:pt>
    <dgm:pt modelId="{E2E511A0-3E0A-4DCF-B761-E08459ADEFDE}" type="sibTrans" cxnId="{C2E490B4-154C-4E14-B79E-535C275A3F3F}">
      <dgm:prSet/>
      <dgm:spPr/>
      <dgm:t>
        <a:bodyPr/>
        <a:lstStyle/>
        <a:p>
          <a:endParaRPr lang="en-US"/>
        </a:p>
      </dgm:t>
    </dgm:pt>
    <dgm:pt modelId="{90930CD9-CC0E-4DB4-B9F2-3D79CFD1F2AF}">
      <dgm:prSet/>
      <dgm:spPr/>
      <dgm:t>
        <a:bodyPr/>
        <a:lstStyle/>
        <a:p>
          <a:r>
            <a:rPr lang="en-US"/>
            <a:t>Create</a:t>
          </a:r>
        </a:p>
      </dgm:t>
    </dgm:pt>
    <dgm:pt modelId="{0A7BEE1E-F7F5-41FE-A6F8-4BC03F9EDB2C}" type="parTrans" cxnId="{68095140-9128-4740-B735-FAEAF5471967}">
      <dgm:prSet/>
      <dgm:spPr/>
      <dgm:t>
        <a:bodyPr/>
        <a:lstStyle/>
        <a:p>
          <a:endParaRPr lang="en-US"/>
        </a:p>
      </dgm:t>
    </dgm:pt>
    <dgm:pt modelId="{7C8BA38D-A68F-40D8-847C-0DAF57A6F473}" type="sibTrans" cxnId="{68095140-9128-4740-B735-FAEAF5471967}">
      <dgm:prSet/>
      <dgm:spPr/>
      <dgm:t>
        <a:bodyPr/>
        <a:lstStyle/>
        <a:p>
          <a:endParaRPr lang="en-US"/>
        </a:p>
      </dgm:t>
    </dgm:pt>
    <dgm:pt modelId="{589A5748-9D6E-4B28-8713-9415AF2FDC66}">
      <dgm:prSet/>
      <dgm:spPr/>
      <dgm:t>
        <a:bodyPr/>
        <a:lstStyle/>
        <a:p>
          <a:r>
            <a:rPr lang="en-US"/>
            <a:t>Create dashboards to visualize data (22 Apr – 27 Apr)</a:t>
          </a:r>
        </a:p>
      </dgm:t>
    </dgm:pt>
    <dgm:pt modelId="{BB3E7A87-EAB4-4D38-ABD0-BECF4F9AA3E2}" type="parTrans" cxnId="{3C3F4936-D6F4-4844-80BE-814B224DB8D7}">
      <dgm:prSet/>
      <dgm:spPr/>
      <dgm:t>
        <a:bodyPr/>
        <a:lstStyle/>
        <a:p>
          <a:endParaRPr lang="en-US"/>
        </a:p>
      </dgm:t>
    </dgm:pt>
    <dgm:pt modelId="{24CF8324-8FE3-49EE-ADF8-2923F105AD20}" type="sibTrans" cxnId="{3C3F4936-D6F4-4844-80BE-814B224DB8D7}">
      <dgm:prSet/>
      <dgm:spPr/>
      <dgm:t>
        <a:bodyPr/>
        <a:lstStyle/>
        <a:p>
          <a:endParaRPr lang="en-US"/>
        </a:p>
      </dgm:t>
    </dgm:pt>
    <dgm:pt modelId="{64E460BC-3644-49D1-83E7-A0A37E3AFB4D}" type="pres">
      <dgm:prSet presAssocID="{1D83657C-AFE6-4A32-B936-390EC947BF46}" presName="Name0" presStyleCnt="0">
        <dgm:presLayoutVars>
          <dgm:dir/>
          <dgm:animLvl val="lvl"/>
          <dgm:resizeHandles val="exact"/>
        </dgm:presLayoutVars>
      </dgm:prSet>
      <dgm:spPr/>
    </dgm:pt>
    <dgm:pt modelId="{DF080391-2D5C-4524-B38C-53FEAAF89691}" type="pres">
      <dgm:prSet presAssocID="{90930CD9-CC0E-4DB4-B9F2-3D79CFD1F2AF}" presName="boxAndChildren" presStyleCnt="0"/>
      <dgm:spPr/>
    </dgm:pt>
    <dgm:pt modelId="{26B5A698-DE0F-4605-8FE7-C7AF1FC4EC40}" type="pres">
      <dgm:prSet presAssocID="{90930CD9-CC0E-4DB4-B9F2-3D79CFD1F2AF}" presName="parentTextBox" presStyleLbl="alignNode1" presStyleIdx="0" presStyleCnt="4"/>
      <dgm:spPr/>
    </dgm:pt>
    <dgm:pt modelId="{B51C30C4-BE29-4825-856D-74AB7B38F9DE}" type="pres">
      <dgm:prSet presAssocID="{90930CD9-CC0E-4DB4-B9F2-3D79CFD1F2AF}" presName="descendantBox" presStyleLbl="bgAccFollowNode1" presStyleIdx="0" presStyleCnt="4"/>
      <dgm:spPr/>
    </dgm:pt>
    <dgm:pt modelId="{7890B213-30F7-4136-94C4-3ABCC0F2618D}" type="pres">
      <dgm:prSet presAssocID="{228F5689-FF48-4D20-A047-DE15BDD8638A}" presName="sp" presStyleCnt="0"/>
      <dgm:spPr/>
    </dgm:pt>
    <dgm:pt modelId="{400C9037-FC15-4A7A-B2DD-2950442D5687}" type="pres">
      <dgm:prSet presAssocID="{47F42014-8B70-4CEA-9843-E1EB8E2664C9}" presName="arrowAndChildren" presStyleCnt="0"/>
      <dgm:spPr/>
    </dgm:pt>
    <dgm:pt modelId="{F2B11112-51AB-4A8C-A333-46ADC0A4C8F1}" type="pres">
      <dgm:prSet presAssocID="{47F42014-8B70-4CEA-9843-E1EB8E2664C9}" presName="parentTextArrow" presStyleLbl="node1" presStyleIdx="0" presStyleCnt="0"/>
      <dgm:spPr/>
    </dgm:pt>
    <dgm:pt modelId="{4534699B-C9C9-4969-B975-D611BAFADE67}" type="pres">
      <dgm:prSet presAssocID="{47F42014-8B70-4CEA-9843-E1EB8E2664C9}" presName="arrow" presStyleLbl="alignNode1" presStyleIdx="1" presStyleCnt="4"/>
      <dgm:spPr/>
    </dgm:pt>
    <dgm:pt modelId="{051FD007-A464-42AD-BA6C-36559EF21615}" type="pres">
      <dgm:prSet presAssocID="{47F42014-8B70-4CEA-9843-E1EB8E2664C9}" presName="descendantArrow" presStyleLbl="bgAccFollowNode1" presStyleIdx="1" presStyleCnt="4"/>
      <dgm:spPr/>
    </dgm:pt>
    <dgm:pt modelId="{4BD6CD45-2F51-4B61-888B-326A38163895}" type="pres">
      <dgm:prSet presAssocID="{64A013C9-FFA2-4A64-9DBA-37829CC08595}" presName="sp" presStyleCnt="0"/>
      <dgm:spPr/>
    </dgm:pt>
    <dgm:pt modelId="{3BD34F3B-AB91-49D1-A5CA-E17D699333D7}" type="pres">
      <dgm:prSet presAssocID="{4CEDD3E4-1BE3-47E9-8090-753D5311CF0A}" presName="arrowAndChildren" presStyleCnt="0"/>
      <dgm:spPr/>
    </dgm:pt>
    <dgm:pt modelId="{03F8DCA7-DBE8-4849-A6CF-84DE385ADB26}" type="pres">
      <dgm:prSet presAssocID="{4CEDD3E4-1BE3-47E9-8090-753D5311CF0A}" presName="parentTextArrow" presStyleLbl="node1" presStyleIdx="0" presStyleCnt="0"/>
      <dgm:spPr/>
    </dgm:pt>
    <dgm:pt modelId="{0B28CB5F-E329-4281-A31E-2F766464D269}" type="pres">
      <dgm:prSet presAssocID="{4CEDD3E4-1BE3-47E9-8090-753D5311CF0A}" presName="arrow" presStyleLbl="alignNode1" presStyleIdx="2" presStyleCnt="4"/>
      <dgm:spPr/>
    </dgm:pt>
    <dgm:pt modelId="{4DACDB0F-A9CE-4AB5-A3ED-38E89127E25B}" type="pres">
      <dgm:prSet presAssocID="{4CEDD3E4-1BE3-47E9-8090-753D5311CF0A}" presName="descendantArrow" presStyleLbl="bgAccFollowNode1" presStyleIdx="2" presStyleCnt="4"/>
      <dgm:spPr/>
    </dgm:pt>
    <dgm:pt modelId="{910B9441-19D6-4F1A-AC96-5049264ED03E}" type="pres">
      <dgm:prSet presAssocID="{79A770AA-4E2D-49B2-B90F-04E39BBA1A1B}" presName="sp" presStyleCnt="0"/>
      <dgm:spPr/>
    </dgm:pt>
    <dgm:pt modelId="{4BFD4F6A-E1A9-4D96-8375-C3909A36D177}" type="pres">
      <dgm:prSet presAssocID="{F5006DE7-E095-4D65-AFB9-61922CDFEE3D}" presName="arrowAndChildren" presStyleCnt="0"/>
      <dgm:spPr/>
    </dgm:pt>
    <dgm:pt modelId="{21150ACC-FFB4-4611-9E1D-E74E073C3D25}" type="pres">
      <dgm:prSet presAssocID="{F5006DE7-E095-4D65-AFB9-61922CDFEE3D}" presName="parentTextArrow" presStyleLbl="node1" presStyleIdx="0" presStyleCnt="0"/>
      <dgm:spPr/>
    </dgm:pt>
    <dgm:pt modelId="{D88A8C96-8693-430F-ADBD-BE8E8FCF4E8E}" type="pres">
      <dgm:prSet presAssocID="{F5006DE7-E095-4D65-AFB9-61922CDFEE3D}" presName="arrow" presStyleLbl="alignNode1" presStyleIdx="3" presStyleCnt="4"/>
      <dgm:spPr/>
    </dgm:pt>
    <dgm:pt modelId="{F4CB38B7-E005-4A25-8FFB-808DF6F1BBE2}" type="pres">
      <dgm:prSet presAssocID="{F5006DE7-E095-4D65-AFB9-61922CDFEE3D}" presName="descendantArrow" presStyleLbl="bgAccFollowNode1" presStyleIdx="3" presStyleCnt="4"/>
      <dgm:spPr/>
    </dgm:pt>
  </dgm:ptLst>
  <dgm:cxnLst>
    <dgm:cxn modelId="{64D76608-194F-416F-B9BA-41CABEAB5066}" type="presOf" srcId="{589A5748-9D6E-4B28-8713-9415AF2FDC66}" destId="{B51C30C4-BE29-4825-856D-74AB7B38F9DE}" srcOrd="0" destOrd="0" presId="urn:microsoft.com/office/officeart/2016/7/layout/VerticalDownArrowProcess"/>
    <dgm:cxn modelId="{2551212B-C605-41F4-AEE3-586A988C80D5}" type="presOf" srcId="{4CEDD3E4-1BE3-47E9-8090-753D5311CF0A}" destId="{03F8DCA7-DBE8-4849-A6CF-84DE385ADB26}" srcOrd="0" destOrd="0" presId="urn:microsoft.com/office/officeart/2016/7/layout/VerticalDownArrowProcess"/>
    <dgm:cxn modelId="{E6D4372D-F831-47CB-BF1B-966F106B812F}" srcId="{1D83657C-AFE6-4A32-B936-390EC947BF46}" destId="{47F42014-8B70-4CEA-9843-E1EB8E2664C9}" srcOrd="2" destOrd="0" parTransId="{AF74D346-39A6-4921-AC2D-B829CF742E10}" sibTransId="{228F5689-FF48-4D20-A047-DE15BDD8638A}"/>
    <dgm:cxn modelId="{30FFA135-A861-4BCD-8FE9-F2497A1D2F50}" type="presOf" srcId="{F5006DE7-E095-4D65-AFB9-61922CDFEE3D}" destId="{21150ACC-FFB4-4611-9E1D-E74E073C3D25}" srcOrd="0" destOrd="0" presId="urn:microsoft.com/office/officeart/2016/7/layout/VerticalDownArrowProcess"/>
    <dgm:cxn modelId="{3C3F4936-D6F4-4844-80BE-814B224DB8D7}" srcId="{90930CD9-CC0E-4DB4-B9F2-3D79CFD1F2AF}" destId="{589A5748-9D6E-4B28-8713-9415AF2FDC66}" srcOrd="0" destOrd="0" parTransId="{BB3E7A87-EAB4-4D38-ABD0-BECF4F9AA3E2}" sibTransId="{24CF8324-8FE3-49EE-ADF8-2923F105AD20}"/>
    <dgm:cxn modelId="{F5D06339-E6E5-48D2-B205-FD7C344D939F}" type="presOf" srcId="{2DEE2E49-11CD-417A-B360-A450340EABE4}" destId="{F4CB38B7-E005-4A25-8FFB-808DF6F1BBE2}" srcOrd="0" destOrd="0" presId="urn:microsoft.com/office/officeart/2016/7/layout/VerticalDownArrowProcess"/>
    <dgm:cxn modelId="{68095140-9128-4740-B735-FAEAF5471967}" srcId="{1D83657C-AFE6-4A32-B936-390EC947BF46}" destId="{90930CD9-CC0E-4DB4-B9F2-3D79CFD1F2AF}" srcOrd="3" destOrd="0" parTransId="{0A7BEE1E-F7F5-41FE-A6F8-4BC03F9EDB2C}" sibTransId="{7C8BA38D-A68F-40D8-847C-0DAF57A6F473}"/>
    <dgm:cxn modelId="{C4FA8940-89EF-4E13-B202-C570F701C480}" srcId="{F5006DE7-E095-4D65-AFB9-61922CDFEE3D}" destId="{2DEE2E49-11CD-417A-B360-A450340EABE4}" srcOrd="0" destOrd="0" parTransId="{E57C4B5D-E284-4B95-82CA-5DFA97D3B8DE}" sibTransId="{F9C204D8-E382-485A-B739-18FB552CF121}"/>
    <dgm:cxn modelId="{351D9F7C-7007-4BBE-B165-608614D17746}" srcId="{1D83657C-AFE6-4A32-B936-390EC947BF46}" destId="{4CEDD3E4-1BE3-47E9-8090-753D5311CF0A}" srcOrd="1" destOrd="0" parTransId="{9F4FC9E3-5D6A-413E-9DC0-52E9410E8DB7}" sibTransId="{64A013C9-FFA2-4A64-9DBA-37829CC08595}"/>
    <dgm:cxn modelId="{A34FCC86-4145-4953-A579-E121314D844B}" srcId="{4CEDD3E4-1BE3-47E9-8090-753D5311CF0A}" destId="{9223FFA6-A10A-4C1C-9FA6-FBEF07855072}" srcOrd="0" destOrd="0" parTransId="{3BDE7848-3963-45F9-9632-6BF005A0848B}" sibTransId="{227B5DD5-4E0F-48EE-8862-F9D14D1D5415}"/>
    <dgm:cxn modelId="{357F2392-7B92-4177-91FC-4B030971424D}" type="presOf" srcId="{F5006DE7-E095-4D65-AFB9-61922CDFEE3D}" destId="{D88A8C96-8693-430F-ADBD-BE8E8FCF4E8E}" srcOrd="1" destOrd="0" presId="urn:microsoft.com/office/officeart/2016/7/layout/VerticalDownArrowProcess"/>
    <dgm:cxn modelId="{5FFC4B9B-BA1D-4978-90F4-DB6470ED8CC9}" srcId="{1D83657C-AFE6-4A32-B936-390EC947BF46}" destId="{F5006DE7-E095-4D65-AFB9-61922CDFEE3D}" srcOrd="0" destOrd="0" parTransId="{B31841D2-F077-4420-AA50-AD6E284A2171}" sibTransId="{79A770AA-4E2D-49B2-B90F-04E39BBA1A1B}"/>
    <dgm:cxn modelId="{1F83D7A4-3631-4632-A3D1-A5EB5AC023C5}" type="presOf" srcId="{1D83657C-AFE6-4A32-B936-390EC947BF46}" destId="{64E460BC-3644-49D1-83E7-A0A37E3AFB4D}" srcOrd="0" destOrd="0" presId="urn:microsoft.com/office/officeart/2016/7/layout/VerticalDownArrowProcess"/>
    <dgm:cxn modelId="{3E153BAC-398A-46C3-8629-88C6B57EA04D}" type="presOf" srcId="{47F42014-8B70-4CEA-9843-E1EB8E2664C9}" destId="{4534699B-C9C9-4969-B975-D611BAFADE67}" srcOrd="1" destOrd="0" presId="urn:microsoft.com/office/officeart/2016/7/layout/VerticalDownArrowProcess"/>
    <dgm:cxn modelId="{8058D3AC-E7C2-4EBC-99CC-6F5DA609F719}" type="presOf" srcId="{9223FFA6-A10A-4C1C-9FA6-FBEF07855072}" destId="{4DACDB0F-A9CE-4AB5-A3ED-38E89127E25B}" srcOrd="0" destOrd="0" presId="urn:microsoft.com/office/officeart/2016/7/layout/VerticalDownArrowProcess"/>
    <dgm:cxn modelId="{EA0BF4B2-7EDA-4519-964A-615C3495DD43}" type="presOf" srcId="{17B0A5E1-579E-4EC8-8074-ABB722C91196}" destId="{051FD007-A464-42AD-BA6C-36559EF21615}" srcOrd="0" destOrd="0" presId="urn:microsoft.com/office/officeart/2016/7/layout/VerticalDownArrowProcess"/>
    <dgm:cxn modelId="{C2E490B4-154C-4E14-B79E-535C275A3F3F}" srcId="{47F42014-8B70-4CEA-9843-E1EB8E2664C9}" destId="{17B0A5E1-579E-4EC8-8074-ABB722C91196}" srcOrd="0" destOrd="0" parTransId="{29BEAF68-E433-47FB-8D5C-DB73B319CC96}" sibTransId="{E2E511A0-3E0A-4DCF-B761-E08459ADEFDE}"/>
    <dgm:cxn modelId="{32E840BF-9F34-4684-87BA-7497F1362001}" type="presOf" srcId="{90930CD9-CC0E-4DB4-B9F2-3D79CFD1F2AF}" destId="{26B5A698-DE0F-4605-8FE7-C7AF1FC4EC40}" srcOrd="0" destOrd="0" presId="urn:microsoft.com/office/officeart/2016/7/layout/VerticalDownArrowProcess"/>
    <dgm:cxn modelId="{CF29D6E1-A08C-480B-91D7-E6E69DF1D6A6}" type="presOf" srcId="{4CEDD3E4-1BE3-47E9-8090-753D5311CF0A}" destId="{0B28CB5F-E329-4281-A31E-2F766464D269}" srcOrd="1" destOrd="0" presId="urn:microsoft.com/office/officeart/2016/7/layout/VerticalDownArrowProcess"/>
    <dgm:cxn modelId="{A25C6BE9-E947-4AF2-A9A1-03DBED3A1CF4}" type="presOf" srcId="{47F42014-8B70-4CEA-9843-E1EB8E2664C9}" destId="{F2B11112-51AB-4A8C-A333-46ADC0A4C8F1}" srcOrd="0" destOrd="0" presId="urn:microsoft.com/office/officeart/2016/7/layout/VerticalDownArrowProcess"/>
    <dgm:cxn modelId="{94AE4A7D-BEF7-4A16-A83A-23CC6A1F59EA}" type="presParOf" srcId="{64E460BC-3644-49D1-83E7-A0A37E3AFB4D}" destId="{DF080391-2D5C-4524-B38C-53FEAAF89691}" srcOrd="0" destOrd="0" presId="urn:microsoft.com/office/officeart/2016/7/layout/VerticalDownArrowProcess"/>
    <dgm:cxn modelId="{9B724BFA-A913-4707-826E-0556B3D8138A}" type="presParOf" srcId="{DF080391-2D5C-4524-B38C-53FEAAF89691}" destId="{26B5A698-DE0F-4605-8FE7-C7AF1FC4EC40}" srcOrd="0" destOrd="0" presId="urn:microsoft.com/office/officeart/2016/7/layout/VerticalDownArrowProcess"/>
    <dgm:cxn modelId="{51905FB9-D6FB-4826-86D8-2A6F472814CA}" type="presParOf" srcId="{DF080391-2D5C-4524-B38C-53FEAAF89691}" destId="{B51C30C4-BE29-4825-856D-74AB7B38F9DE}" srcOrd="1" destOrd="0" presId="urn:microsoft.com/office/officeart/2016/7/layout/VerticalDownArrowProcess"/>
    <dgm:cxn modelId="{E6744DC4-AAE2-45E2-A009-E8CE133735B0}" type="presParOf" srcId="{64E460BC-3644-49D1-83E7-A0A37E3AFB4D}" destId="{7890B213-30F7-4136-94C4-3ABCC0F2618D}" srcOrd="1" destOrd="0" presId="urn:microsoft.com/office/officeart/2016/7/layout/VerticalDownArrowProcess"/>
    <dgm:cxn modelId="{129BFC2E-440C-429A-9832-EC2C40EAF4A6}" type="presParOf" srcId="{64E460BC-3644-49D1-83E7-A0A37E3AFB4D}" destId="{400C9037-FC15-4A7A-B2DD-2950442D5687}" srcOrd="2" destOrd="0" presId="urn:microsoft.com/office/officeart/2016/7/layout/VerticalDownArrowProcess"/>
    <dgm:cxn modelId="{5737D2E0-C3F6-4769-900F-D0BCEB59330F}" type="presParOf" srcId="{400C9037-FC15-4A7A-B2DD-2950442D5687}" destId="{F2B11112-51AB-4A8C-A333-46ADC0A4C8F1}" srcOrd="0" destOrd="0" presId="urn:microsoft.com/office/officeart/2016/7/layout/VerticalDownArrowProcess"/>
    <dgm:cxn modelId="{329289AC-55B4-470C-9548-D56666037D3B}" type="presParOf" srcId="{400C9037-FC15-4A7A-B2DD-2950442D5687}" destId="{4534699B-C9C9-4969-B975-D611BAFADE67}" srcOrd="1" destOrd="0" presId="urn:microsoft.com/office/officeart/2016/7/layout/VerticalDownArrowProcess"/>
    <dgm:cxn modelId="{0BBE953C-8775-4A7F-892A-DA078841C952}" type="presParOf" srcId="{400C9037-FC15-4A7A-B2DD-2950442D5687}" destId="{051FD007-A464-42AD-BA6C-36559EF21615}" srcOrd="2" destOrd="0" presId="urn:microsoft.com/office/officeart/2016/7/layout/VerticalDownArrowProcess"/>
    <dgm:cxn modelId="{A5B818C6-D584-4418-B0E9-4C98E9FFCAA4}" type="presParOf" srcId="{64E460BC-3644-49D1-83E7-A0A37E3AFB4D}" destId="{4BD6CD45-2F51-4B61-888B-326A38163895}" srcOrd="3" destOrd="0" presId="urn:microsoft.com/office/officeart/2016/7/layout/VerticalDownArrowProcess"/>
    <dgm:cxn modelId="{47692727-8C06-4179-9C7C-03C32320D3E0}" type="presParOf" srcId="{64E460BC-3644-49D1-83E7-A0A37E3AFB4D}" destId="{3BD34F3B-AB91-49D1-A5CA-E17D699333D7}" srcOrd="4" destOrd="0" presId="urn:microsoft.com/office/officeart/2016/7/layout/VerticalDownArrowProcess"/>
    <dgm:cxn modelId="{4E9BBC09-6FD5-45C8-8208-CB56B47C7987}" type="presParOf" srcId="{3BD34F3B-AB91-49D1-A5CA-E17D699333D7}" destId="{03F8DCA7-DBE8-4849-A6CF-84DE385ADB26}" srcOrd="0" destOrd="0" presId="urn:microsoft.com/office/officeart/2016/7/layout/VerticalDownArrowProcess"/>
    <dgm:cxn modelId="{EB9C67CC-1587-4C48-A7A2-18C0F325041C}" type="presParOf" srcId="{3BD34F3B-AB91-49D1-A5CA-E17D699333D7}" destId="{0B28CB5F-E329-4281-A31E-2F766464D269}" srcOrd="1" destOrd="0" presId="urn:microsoft.com/office/officeart/2016/7/layout/VerticalDownArrowProcess"/>
    <dgm:cxn modelId="{D136A0C1-06BC-44BF-8C17-623A29221487}" type="presParOf" srcId="{3BD34F3B-AB91-49D1-A5CA-E17D699333D7}" destId="{4DACDB0F-A9CE-4AB5-A3ED-38E89127E25B}" srcOrd="2" destOrd="0" presId="urn:microsoft.com/office/officeart/2016/7/layout/VerticalDownArrowProcess"/>
    <dgm:cxn modelId="{AAB5B794-0B4B-49AA-898A-43321C03D1F5}" type="presParOf" srcId="{64E460BC-3644-49D1-83E7-A0A37E3AFB4D}" destId="{910B9441-19D6-4F1A-AC96-5049264ED03E}" srcOrd="5" destOrd="0" presId="urn:microsoft.com/office/officeart/2016/7/layout/VerticalDownArrowProcess"/>
    <dgm:cxn modelId="{FF739C2A-191E-4602-9194-76E06C39D17D}" type="presParOf" srcId="{64E460BC-3644-49D1-83E7-A0A37E3AFB4D}" destId="{4BFD4F6A-E1A9-4D96-8375-C3909A36D177}" srcOrd="6" destOrd="0" presId="urn:microsoft.com/office/officeart/2016/7/layout/VerticalDownArrowProcess"/>
    <dgm:cxn modelId="{9FA0CADA-3453-4E4E-A093-7B5D351C5D8B}" type="presParOf" srcId="{4BFD4F6A-E1A9-4D96-8375-C3909A36D177}" destId="{21150ACC-FFB4-4611-9E1D-E74E073C3D25}" srcOrd="0" destOrd="0" presId="urn:microsoft.com/office/officeart/2016/7/layout/VerticalDownArrowProcess"/>
    <dgm:cxn modelId="{89902179-67DA-434F-B612-4D127165D082}" type="presParOf" srcId="{4BFD4F6A-E1A9-4D96-8375-C3909A36D177}" destId="{D88A8C96-8693-430F-ADBD-BE8E8FCF4E8E}" srcOrd="1" destOrd="0" presId="urn:microsoft.com/office/officeart/2016/7/layout/VerticalDownArrowProcess"/>
    <dgm:cxn modelId="{6CCF9F12-D835-4038-BD9C-6DC3AF8ABF45}" type="presParOf" srcId="{4BFD4F6A-E1A9-4D96-8375-C3909A36D177}" destId="{F4CB38B7-E005-4A25-8FFB-808DF6F1BBE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A787E-77DC-465F-8476-9F36000C02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CAA850-16A4-446C-8C7A-36BCD3CD4E22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Kafka Producer for each table</a:t>
          </a:r>
          <a:endParaRPr lang="en-US"/>
        </a:p>
      </dgm:t>
    </dgm:pt>
    <dgm:pt modelId="{2EDECC49-2F36-40B9-B0E2-D0C9DE6146A5}" type="parTrans" cxnId="{313FD4F8-DBB9-4777-99D2-692E30A1DA9C}">
      <dgm:prSet/>
      <dgm:spPr/>
      <dgm:t>
        <a:bodyPr/>
        <a:lstStyle/>
        <a:p>
          <a:endParaRPr lang="en-US"/>
        </a:p>
      </dgm:t>
    </dgm:pt>
    <dgm:pt modelId="{33FD9596-4D6E-4C3B-9CB9-892558B809DC}" type="sibTrans" cxnId="{313FD4F8-DBB9-4777-99D2-692E30A1DA9C}">
      <dgm:prSet/>
      <dgm:spPr/>
      <dgm:t>
        <a:bodyPr/>
        <a:lstStyle/>
        <a:p>
          <a:endParaRPr lang="en-US"/>
        </a:p>
      </dgm:t>
    </dgm:pt>
    <dgm:pt modelId="{0AC2DB2C-899E-4C06-8986-71BE2DC82C8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Kafka Consumer for each table</a:t>
          </a:r>
          <a:endParaRPr lang="en-US"/>
        </a:p>
      </dgm:t>
    </dgm:pt>
    <dgm:pt modelId="{C6E118FB-081D-4D8A-AFCF-509A28858466}" type="parTrans" cxnId="{136EEED9-08A3-46D1-9785-D6EB05EE3341}">
      <dgm:prSet/>
      <dgm:spPr/>
      <dgm:t>
        <a:bodyPr/>
        <a:lstStyle/>
        <a:p>
          <a:endParaRPr lang="en-US"/>
        </a:p>
      </dgm:t>
    </dgm:pt>
    <dgm:pt modelId="{6283787C-A7ED-4FFE-A7D0-CCE874E60CC1}" type="sibTrans" cxnId="{136EEED9-08A3-46D1-9785-D6EB05EE3341}">
      <dgm:prSet/>
      <dgm:spPr/>
      <dgm:t>
        <a:bodyPr/>
        <a:lstStyle/>
        <a:p>
          <a:endParaRPr lang="en-US"/>
        </a:p>
      </dgm:t>
    </dgm:pt>
    <dgm:pt modelId="{C9EC131F-976D-43CD-AFA5-D848DE14F54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Data transformation logic</a:t>
          </a:r>
          <a:endParaRPr lang="en-US"/>
        </a:p>
      </dgm:t>
    </dgm:pt>
    <dgm:pt modelId="{9ADBD98E-5E0A-43BD-B977-ACDBD8D51757}" type="parTrans" cxnId="{6B7BBC80-75DB-4458-8D8E-CF52BD358F53}">
      <dgm:prSet/>
      <dgm:spPr/>
      <dgm:t>
        <a:bodyPr/>
        <a:lstStyle/>
        <a:p>
          <a:endParaRPr lang="en-US"/>
        </a:p>
      </dgm:t>
    </dgm:pt>
    <dgm:pt modelId="{0B030309-5B0B-44C0-8CCD-A6A97ED4B5E8}" type="sibTrans" cxnId="{6B7BBC80-75DB-4458-8D8E-CF52BD358F53}">
      <dgm:prSet/>
      <dgm:spPr/>
      <dgm:t>
        <a:bodyPr/>
        <a:lstStyle/>
        <a:p>
          <a:endParaRPr lang="en-US"/>
        </a:p>
      </dgm:t>
    </dgm:pt>
    <dgm:pt modelId="{B12C9E8B-E574-4947-A2AE-EC85296050C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Store transformed data to MySQL</a:t>
          </a:r>
          <a:endParaRPr lang="en-US"/>
        </a:p>
      </dgm:t>
    </dgm:pt>
    <dgm:pt modelId="{0D5785FE-5ADB-4917-9FD2-D6892E5F0537}" type="parTrans" cxnId="{81314523-59F0-440D-B76D-1116F16EC420}">
      <dgm:prSet/>
      <dgm:spPr/>
      <dgm:t>
        <a:bodyPr/>
        <a:lstStyle/>
        <a:p>
          <a:endParaRPr lang="en-US"/>
        </a:p>
      </dgm:t>
    </dgm:pt>
    <dgm:pt modelId="{67106DBD-2A97-41BF-BAD2-3136F311B9E4}" type="sibTrans" cxnId="{81314523-59F0-440D-B76D-1116F16EC420}">
      <dgm:prSet/>
      <dgm:spPr/>
      <dgm:t>
        <a:bodyPr/>
        <a:lstStyle/>
        <a:p>
          <a:endParaRPr lang="en-US"/>
        </a:p>
      </dgm:t>
    </dgm:pt>
    <dgm:pt modelId="{F345BF69-6172-40D4-A859-A488BE824AA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Kafka Topic configuration</a:t>
          </a:r>
        </a:p>
      </dgm:t>
    </dgm:pt>
    <dgm:pt modelId="{59855E27-400C-4DE8-9CCE-32F5243506B7}" type="parTrans" cxnId="{4CB59A69-CA18-4D62-AA3B-161121EBAB38}">
      <dgm:prSet/>
      <dgm:spPr/>
    </dgm:pt>
    <dgm:pt modelId="{B8AC6950-9507-4E9C-8ED7-426C04135E1E}" type="sibTrans" cxnId="{4CB59A69-CA18-4D62-AA3B-161121EBAB38}">
      <dgm:prSet/>
      <dgm:spPr/>
    </dgm:pt>
    <dgm:pt modelId="{F725A3B1-15E7-4619-9250-5F46BEBA7354}" type="pres">
      <dgm:prSet presAssocID="{3A1A787E-77DC-465F-8476-9F36000C02D7}" presName="diagram" presStyleCnt="0">
        <dgm:presLayoutVars>
          <dgm:dir/>
          <dgm:resizeHandles val="exact"/>
        </dgm:presLayoutVars>
      </dgm:prSet>
      <dgm:spPr/>
    </dgm:pt>
    <dgm:pt modelId="{75E474A6-4DE1-4823-AD65-EF4E9565B66D}" type="pres">
      <dgm:prSet presAssocID="{F345BF69-6172-40D4-A859-A488BE824AA2}" presName="node" presStyleLbl="node1" presStyleIdx="0" presStyleCnt="5">
        <dgm:presLayoutVars>
          <dgm:bulletEnabled val="1"/>
        </dgm:presLayoutVars>
      </dgm:prSet>
      <dgm:spPr/>
    </dgm:pt>
    <dgm:pt modelId="{186F564E-BBD3-4155-A8ED-0CAE6A2763EA}" type="pres">
      <dgm:prSet presAssocID="{B8AC6950-9507-4E9C-8ED7-426C04135E1E}" presName="sibTrans" presStyleCnt="0"/>
      <dgm:spPr/>
    </dgm:pt>
    <dgm:pt modelId="{65C2797C-3A18-4699-8C4C-65A559929113}" type="pres">
      <dgm:prSet presAssocID="{92CAA850-16A4-446C-8C7A-36BCD3CD4E22}" presName="node" presStyleLbl="node1" presStyleIdx="1" presStyleCnt="5">
        <dgm:presLayoutVars>
          <dgm:bulletEnabled val="1"/>
        </dgm:presLayoutVars>
      </dgm:prSet>
      <dgm:spPr/>
    </dgm:pt>
    <dgm:pt modelId="{2EE4929A-4F98-4130-BA09-F93A9960BB19}" type="pres">
      <dgm:prSet presAssocID="{33FD9596-4D6E-4C3B-9CB9-892558B809DC}" presName="sibTrans" presStyleCnt="0"/>
      <dgm:spPr/>
    </dgm:pt>
    <dgm:pt modelId="{F66A2DBA-75B0-43B9-B7D2-05907EE60217}" type="pres">
      <dgm:prSet presAssocID="{0AC2DB2C-899E-4C06-8986-71BE2DC82C87}" presName="node" presStyleLbl="node1" presStyleIdx="2" presStyleCnt="5">
        <dgm:presLayoutVars>
          <dgm:bulletEnabled val="1"/>
        </dgm:presLayoutVars>
      </dgm:prSet>
      <dgm:spPr/>
    </dgm:pt>
    <dgm:pt modelId="{2B1907B7-F389-42DA-BF66-5A4654973501}" type="pres">
      <dgm:prSet presAssocID="{6283787C-A7ED-4FFE-A7D0-CCE874E60CC1}" presName="sibTrans" presStyleCnt="0"/>
      <dgm:spPr/>
    </dgm:pt>
    <dgm:pt modelId="{8D8E5003-EF3B-4FFB-AC49-D3110CC0BD76}" type="pres">
      <dgm:prSet presAssocID="{C9EC131F-976D-43CD-AFA5-D848DE14F54F}" presName="node" presStyleLbl="node1" presStyleIdx="3" presStyleCnt="5">
        <dgm:presLayoutVars>
          <dgm:bulletEnabled val="1"/>
        </dgm:presLayoutVars>
      </dgm:prSet>
      <dgm:spPr/>
    </dgm:pt>
    <dgm:pt modelId="{9D5E2E54-EE9B-4272-9069-2EB1EB850108}" type="pres">
      <dgm:prSet presAssocID="{0B030309-5B0B-44C0-8CCD-A6A97ED4B5E8}" presName="sibTrans" presStyleCnt="0"/>
      <dgm:spPr/>
    </dgm:pt>
    <dgm:pt modelId="{FD559A04-2361-48E9-B7CE-A3C1652DD035}" type="pres">
      <dgm:prSet presAssocID="{B12C9E8B-E574-4947-A2AE-EC85296050CC}" presName="node" presStyleLbl="node1" presStyleIdx="4" presStyleCnt="5">
        <dgm:presLayoutVars>
          <dgm:bulletEnabled val="1"/>
        </dgm:presLayoutVars>
      </dgm:prSet>
      <dgm:spPr/>
    </dgm:pt>
  </dgm:ptLst>
  <dgm:cxnLst>
    <dgm:cxn modelId="{6E10FA0D-3290-4971-8020-CD7FD8085483}" type="presOf" srcId="{B12C9E8B-E574-4947-A2AE-EC85296050CC}" destId="{FD559A04-2361-48E9-B7CE-A3C1652DD035}" srcOrd="0" destOrd="0" presId="urn:microsoft.com/office/officeart/2005/8/layout/default"/>
    <dgm:cxn modelId="{35181F17-AF18-439B-8129-25206F6C2923}" type="presOf" srcId="{92CAA850-16A4-446C-8C7A-36BCD3CD4E22}" destId="{65C2797C-3A18-4699-8C4C-65A559929113}" srcOrd="0" destOrd="0" presId="urn:microsoft.com/office/officeart/2005/8/layout/default"/>
    <dgm:cxn modelId="{81314523-59F0-440D-B76D-1116F16EC420}" srcId="{3A1A787E-77DC-465F-8476-9F36000C02D7}" destId="{B12C9E8B-E574-4947-A2AE-EC85296050CC}" srcOrd="4" destOrd="0" parTransId="{0D5785FE-5ADB-4917-9FD2-D6892E5F0537}" sibTransId="{67106DBD-2A97-41BF-BAD2-3136F311B9E4}"/>
    <dgm:cxn modelId="{BC9A662B-8747-4FEE-AFD7-20693201E561}" type="presOf" srcId="{C9EC131F-976D-43CD-AFA5-D848DE14F54F}" destId="{8D8E5003-EF3B-4FFB-AC49-D3110CC0BD76}" srcOrd="0" destOrd="0" presId="urn:microsoft.com/office/officeart/2005/8/layout/default"/>
    <dgm:cxn modelId="{C0D67735-16F5-4B4E-988E-902060AF1A3D}" type="presOf" srcId="{0AC2DB2C-899E-4C06-8986-71BE2DC82C87}" destId="{F66A2DBA-75B0-43B9-B7D2-05907EE60217}" srcOrd="0" destOrd="0" presId="urn:microsoft.com/office/officeart/2005/8/layout/default"/>
    <dgm:cxn modelId="{4CB59A69-CA18-4D62-AA3B-161121EBAB38}" srcId="{3A1A787E-77DC-465F-8476-9F36000C02D7}" destId="{F345BF69-6172-40D4-A859-A488BE824AA2}" srcOrd="0" destOrd="0" parTransId="{59855E27-400C-4DE8-9CCE-32F5243506B7}" sibTransId="{B8AC6950-9507-4E9C-8ED7-426C04135E1E}"/>
    <dgm:cxn modelId="{C8D0B352-8106-4F65-8D0A-35E8DD7BBD4E}" type="presOf" srcId="{F345BF69-6172-40D4-A859-A488BE824AA2}" destId="{75E474A6-4DE1-4823-AD65-EF4E9565B66D}" srcOrd="0" destOrd="0" presId="urn:microsoft.com/office/officeart/2005/8/layout/default"/>
    <dgm:cxn modelId="{6B7BBC80-75DB-4458-8D8E-CF52BD358F53}" srcId="{3A1A787E-77DC-465F-8476-9F36000C02D7}" destId="{C9EC131F-976D-43CD-AFA5-D848DE14F54F}" srcOrd="3" destOrd="0" parTransId="{9ADBD98E-5E0A-43BD-B977-ACDBD8D51757}" sibTransId="{0B030309-5B0B-44C0-8CCD-A6A97ED4B5E8}"/>
    <dgm:cxn modelId="{136EEED9-08A3-46D1-9785-D6EB05EE3341}" srcId="{3A1A787E-77DC-465F-8476-9F36000C02D7}" destId="{0AC2DB2C-899E-4C06-8986-71BE2DC82C87}" srcOrd="2" destOrd="0" parTransId="{C6E118FB-081D-4D8A-AFCF-509A28858466}" sibTransId="{6283787C-A7ED-4FFE-A7D0-CCE874E60CC1}"/>
    <dgm:cxn modelId="{9A8CE8F1-49DF-40FB-AE8E-7AAAD3E88BFA}" type="presOf" srcId="{3A1A787E-77DC-465F-8476-9F36000C02D7}" destId="{F725A3B1-15E7-4619-9250-5F46BEBA7354}" srcOrd="0" destOrd="0" presId="urn:microsoft.com/office/officeart/2005/8/layout/default"/>
    <dgm:cxn modelId="{313FD4F8-DBB9-4777-99D2-692E30A1DA9C}" srcId="{3A1A787E-77DC-465F-8476-9F36000C02D7}" destId="{92CAA850-16A4-446C-8C7A-36BCD3CD4E22}" srcOrd="1" destOrd="0" parTransId="{2EDECC49-2F36-40B9-B0E2-D0C9DE6146A5}" sibTransId="{33FD9596-4D6E-4C3B-9CB9-892558B809DC}"/>
    <dgm:cxn modelId="{56C0151C-CE40-4755-B54F-D64E9F800D77}" type="presParOf" srcId="{F725A3B1-15E7-4619-9250-5F46BEBA7354}" destId="{75E474A6-4DE1-4823-AD65-EF4E9565B66D}" srcOrd="0" destOrd="0" presId="urn:microsoft.com/office/officeart/2005/8/layout/default"/>
    <dgm:cxn modelId="{31A86677-1990-472F-ACEE-FE71312D623A}" type="presParOf" srcId="{F725A3B1-15E7-4619-9250-5F46BEBA7354}" destId="{186F564E-BBD3-4155-A8ED-0CAE6A2763EA}" srcOrd="1" destOrd="0" presId="urn:microsoft.com/office/officeart/2005/8/layout/default"/>
    <dgm:cxn modelId="{30CB09A3-F3B1-4352-ACF8-E3E958CFF29A}" type="presParOf" srcId="{F725A3B1-15E7-4619-9250-5F46BEBA7354}" destId="{65C2797C-3A18-4699-8C4C-65A559929113}" srcOrd="2" destOrd="0" presId="urn:microsoft.com/office/officeart/2005/8/layout/default"/>
    <dgm:cxn modelId="{93EDD338-F6BD-479C-AC90-88B12476A746}" type="presParOf" srcId="{F725A3B1-15E7-4619-9250-5F46BEBA7354}" destId="{2EE4929A-4F98-4130-BA09-F93A9960BB19}" srcOrd="3" destOrd="0" presId="urn:microsoft.com/office/officeart/2005/8/layout/default"/>
    <dgm:cxn modelId="{E8AF0C68-DB53-4C81-8720-F10C6A83E907}" type="presParOf" srcId="{F725A3B1-15E7-4619-9250-5F46BEBA7354}" destId="{F66A2DBA-75B0-43B9-B7D2-05907EE60217}" srcOrd="4" destOrd="0" presId="urn:microsoft.com/office/officeart/2005/8/layout/default"/>
    <dgm:cxn modelId="{D26B4C35-DD67-4552-9391-0B91D2AB9352}" type="presParOf" srcId="{F725A3B1-15E7-4619-9250-5F46BEBA7354}" destId="{2B1907B7-F389-42DA-BF66-5A4654973501}" srcOrd="5" destOrd="0" presId="urn:microsoft.com/office/officeart/2005/8/layout/default"/>
    <dgm:cxn modelId="{0E3898CA-E4EE-4C30-BA24-2349C3E42050}" type="presParOf" srcId="{F725A3B1-15E7-4619-9250-5F46BEBA7354}" destId="{8D8E5003-EF3B-4FFB-AC49-D3110CC0BD76}" srcOrd="6" destOrd="0" presId="urn:microsoft.com/office/officeart/2005/8/layout/default"/>
    <dgm:cxn modelId="{3C4AF3E7-E8CE-4A74-A2EF-6641451E2446}" type="presParOf" srcId="{F725A3B1-15E7-4619-9250-5F46BEBA7354}" destId="{9D5E2E54-EE9B-4272-9069-2EB1EB850108}" srcOrd="7" destOrd="0" presId="urn:microsoft.com/office/officeart/2005/8/layout/default"/>
    <dgm:cxn modelId="{381781B7-B7B8-499C-8031-FB538629EE97}" type="presParOf" srcId="{F725A3B1-15E7-4619-9250-5F46BEBA7354}" destId="{FD559A04-2361-48E9-B7CE-A3C1652DD03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7433-AE83-4387-98BB-EAF2AB8539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A752BF-F726-4DC8-AA78-0A7857BE90C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Live dashboard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configured</a:t>
          </a:r>
          <a:r>
            <a:rPr lang="en-US"/>
            <a:t> to pull the data every</a:t>
          </a:r>
          <a:r>
            <a:rPr lang="en-US">
              <a:latin typeface="Calibri Light" panose="020F0302020204030204"/>
            </a:rPr>
            <a:t> 10</a:t>
          </a:r>
          <a:r>
            <a:rPr lang="en-US"/>
            <a:t> seconds</a:t>
          </a:r>
        </a:p>
      </dgm:t>
    </dgm:pt>
    <dgm:pt modelId="{2CB9CEF0-06B1-4DDA-B838-9B2F6AF483C2}" type="parTrans" cxnId="{82AFF1D6-071A-4C9C-8B02-831128BBA438}">
      <dgm:prSet/>
      <dgm:spPr/>
      <dgm:t>
        <a:bodyPr/>
        <a:lstStyle/>
        <a:p>
          <a:endParaRPr lang="en-US"/>
        </a:p>
      </dgm:t>
    </dgm:pt>
    <dgm:pt modelId="{468F9601-BE4A-444D-B450-A286A6265F4E}" type="sibTrans" cxnId="{82AFF1D6-071A-4C9C-8B02-831128BBA4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916F7-1F5D-4683-977B-54A34CCA828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Data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sent</a:t>
          </a:r>
          <a:r>
            <a:rPr lang="en-US"/>
            <a:t> to the kafka topic</a:t>
          </a:r>
          <a:r>
            <a:rPr lang="en-US">
              <a:latin typeface="Calibri Light" panose="020F0302020204030204"/>
            </a:rPr>
            <a:t>  loads it</a:t>
          </a:r>
          <a:r>
            <a:rPr lang="en-US"/>
            <a:t> into a </a:t>
          </a:r>
          <a:r>
            <a:rPr lang="en-US">
              <a:latin typeface="Calibri Light" panose="020F0302020204030204"/>
            </a:rPr>
            <a:t>data frame </a:t>
          </a:r>
          <a:r>
            <a:rPr lang="en-US"/>
            <a:t>every second.</a:t>
          </a:r>
          <a:endParaRPr lang="en-US">
            <a:latin typeface="Calibri Light" panose="020F0302020204030204"/>
          </a:endParaRPr>
        </a:p>
      </dgm:t>
    </dgm:pt>
    <dgm:pt modelId="{253A0FD4-8255-41B0-A726-4CB116FA2539}" type="parTrans" cxnId="{A849F227-9251-4180-9868-30515CA775BB}">
      <dgm:prSet/>
      <dgm:spPr/>
    </dgm:pt>
    <dgm:pt modelId="{826DEC3B-58E8-4330-B937-51A9EA2A72FB}" type="sibTrans" cxnId="{A849F227-9251-4180-9868-30515CA775BB}">
      <dgm:prSet/>
      <dgm:spPr/>
    </dgm:pt>
    <dgm:pt modelId="{EE4DFC2E-2708-4BD5-8E61-E807A1E319CE}" type="pres">
      <dgm:prSet presAssocID="{18C97433-AE83-4387-98BB-EAF2AB8539C8}" presName="root" presStyleCnt="0">
        <dgm:presLayoutVars>
          <dgm:dir/>
          <dgm:resizeHandles val="exact"/>
        </dgm:presLayoutVars>
      </dgm:prSet>
      <dgm:spPr/>
    </dgm:pt>
    <dgm:pt modelId="{26557C21-129A-44A0-87D0-B9464D8B94C8}" type="pres">
      <dgm:prSet presAssocID="{18C97433-AE83-4387-98BB-EAF2AB8539C8}" presName="container" presStyleCnt="0">
        <dgm:presLayoutVars>
          <dgm:dir/>
          <dgm:resizeHandles val="exact"/>
        </dgm:presLayoutVars>
      </dgm:prSet>
      <dgm:spPr/>
    </dgm:pt>
    <dgm:pt modelId="{FD8211AF-D945-4ED7-B811-8949C628755B}" type="pres">
      <dgm:prSet presAssocID="{B6A752BF-F726-4DC8-AA78-0A7857BE90CC}" presName="compNode" presStyleCnt="0"/>
      <dgm:spPr/>
    </dgm:pt>
    <dgm:pt modelId="{58359F7E-325A-4E7B-8CD1-C23D06B5DFC6}" type="pres">
      <dgm:prSet presAssocID="{B6A752BF-F726-4DC8-AA78-0A7857BE90CC}" presName="iconBgRect" presStyleLbl="bgShp" presStyleIdx="0" presStyleCnt="2"/>
      <dgm:spPr/>
    </dgm:pt>
    <dgm:pt modelId="{FBC82CF4-8FAE-4491-83EA-22874884A87B}" type="pres">
      <dgm:prSet presAssocID="{B6A752BF-F726-4DC8-AA78-0A7857BE90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E16948A-6189-46EF-986E-060A7EDC3FC4}" type="pres">
      <dgm:prSet presAssocID="{B6A752BF-F726-4DC8-AA78-0A7857BE90CC}" presName="spaceRect" presStyleCnt="0"/>
      <dgm:spPr/>
    </dgm:pt>
    <dgm:pt modelId="{8AF1B8C2-00DC-4D80-B28A-B9C7BEF3BEF1}" type="pres">
      <dgm:prSet presAssocID="{B6A752BF-F726-4DC8-AA78-0A7857BE90CC}" presName="textRect" presStyleLbl="revTx" presStyleIdx="0" presStyleCnt="2">
        <dgm:presLayoutVars>
          <dgm:chMax val="1"/>
          <dgm:chPref val="1"/>
        </dgm:presLayoutVars>
      </dgm:prSet>
      <dgm:spPr/>
    </dgm:pt>
    <dgm:pt modelId="{731C66D6-58CA-415B-938F-027272B3783A}" type="pres">
      <dgm:prSet presAssocID="{468F9601-BE4A-444D-B450-A286A6265F4E}" presName="sibTrans" presStyleLbl="sibTrans2D1" presStyleIdx="0" presStyleCnt="0"/>
      <dgm:spPr/>
    </dgm:pt>
    <dgm:pt modelId="{9E82BA02-F12D-4BF9-B6D6-7CB967751F51}" type="pres">
      <dgm:prSet presAssocID="{D63916F7-1F5D-4683-977B-54A34CCA8280}" presName="compNode" presStyleCnt="0"/>
      <dgm:spPr/>
    </dgm:pt>
    <dgm:pt modelId="{7856905C-0194-4664-AED4-8B9598BEF119}" type="pres">
      <dgm:prSet presAssocID="{D63916F7-1F5D-4683-977B-54A34CCA8280}" presName="iconBgRect" presStyleLbl="bgShp" presStyleIdx="1" presStyleCnt="2"/>
      <dgm:spPr/>
    </dgm:pt>
    <dgm:pt modelId="{C9FA5587-BF76-42C3-AFA0-0D4FF7A2AF50}" type="pres">
      <dgm:prSet presAssocID="{D63916F7-1F5D-4683-977B-54A34CCA8280}" presName="iconRect" presStyleLbl="node1" presStyleIdx="1" presStyleCnt="2"/>
      <dgm:spPr/>
    </dgm:pt>
    <dgm:pt modelId="{0CA7B5C9-E93A-4961-95EF-82A29D96B6D4}" type="pres">
      <dgm:prSet presAssocID="{D63916F7-1F5D-4683-977B-54A34CCA8280}" presName="spaceRect" presStyleCnt="0"/>
      <dgm:spPr/>
    </dgm:pt>
    <dgm:pt modelId="{6AA108F7-5EB9-4A00-8FB2-33B24FCF5EE7}" type="pres">
      <dgm:prSet presAssocID="{D63916F7-1F5D-4683-977B-54A34CCA82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49F227-9251-4180-9868-30515CA775BB}" srcId="{18C97433-AE83-4387-98BB-EAF2AB8539C8}" destId="{D63916F7-1F5D-4683-977B-54A34CCA8280}" srcOrd="1" destOrd="0" parTransId="{253A0FD4-8255-41B0-A726-4CB116FA2539}" sibTransId="{826DEC3B-58E8-4330-B937-51A9EA2A72FB}"/>
    <dgm:cxn modelId="{B48D156C-6BA4-481F-8D08-6088122DFE59}" type="presOf" srcId="{D63916F7-1F5D-4683-977B-54A34CCA8280}" destId="{6AA108F7-5EB9-4A00-8FB2-33B24FCF5EE7}" srcOrd="0" destOrd="0" presId="urn:microsoft.com/office/officeart/2018/2/layout/IconCircleList"/>
    <dgm:cxn modelId="{9F54CE9A-3333-460E-9BEA-39B020D5A367}" type="presOf" srcId="{18C97433-AE83-4387-98BB-EAF2AB8539C8}" destId="{EE4DFC2E-2708-4BD5-8E61-E807A1E319CE}" srcOrd="0" destOrd="0" presId="urn:microsoft.com/office/officeart/2018/2/layout/IconCircleList"/>
    <dgm:cxn modelId="{ACA2DCAB-222E-40F6-AA00-30C6CFDF59A8}" type="presOf" srcId="{468F9601-BE4A-444D-B450-A286A6265F4E}" destId="{731C66D6-58CA-415B-938F-027272B3783A}" srcOrd="0" destOrd="0" presId="urn:microsoft.com/office/officeart/2018/2/layout/IconCircleList"/>
    <dgm:cxn modelId="{82AFF1D6-071A-4C9C-8B02-831128BBA438}" srcId="{18C97433-AE83-4387-98BB-EAF2AB8539C8}" destId="{B6A752BF-F726-4DC8-AA78-0A7857BE90CC}" srcOrd="0" destOrd="0" parTransId="{2CB9CEF0-06B1-4DDA-B838-9B2F6AF483C2}" sibTransId="{468F9601-BE4A-444D-B450-A286A6265F4E}"/>
    <dgm:cxn modelId="{7932CEF3-874A-47CF-980B-80529D7015B6}" type="presOf" srcId="{B6A752BF-F726-4DC8-AA78-0A7857BE90CC}" destId="{8AF1B8C2-00DC-4D80-B28A-B9C7BEF3BEF1}" srcOrd="0" destOrd="0" presId="urn:microsoft.com/office/officeart/2018/2/layout/IconCircleList"/>
    <dgm:cxn modelId="{F45E592F-CCB3-4CD6-A4EF-1EF2CB9D1488}" type="presParOf" srcId="{EE4DFC2E-2708-4BD5-8E61-E807A1E319CE}" destId="{26557C21-129A-44A0-87D0-B9464D8B94C8}" srcOrd="0" destOrd="0" presId="urn:microsoft.com/office/officeart/2018/2/layout/IconCircleList"/>
    <dgm:cxn modelId="{99F328AE-8DB3-49B2-8B8B-F571D881E372}" type="presParOf" srcId="{26557C21-129A-44A0-87D0-B9464D8B94C8}" destId="{FD8211AF-D945-4ED7-B811-8949C628755B}" srcOrd="0" destOrd="0" presId="urn:microsoft.com/office/officeart/2018/2/layout/IconCircleList"/>
    <dgm:cxn modelId="{F52E36D0-2564-40DE-B134-7F38EBE63C60}" type="presParOf" srcId="{FD8211AF-D945-4ED7-B811-8949C628755B}" destId="{58359F7E-325A-4E7B-8CD1-C23D06B5DFC6}" srcOrd="0" destOrd="0" presId="urn:microsoft.com/office/officeart/2018/2/layout/IconCircleList"/>
    <dgm:cxn modelId="{0C57E319-B67B-46C8-B1D3-A4D0177A28D4}" type="presParOf" srcId="{FD8211AF-D945-4ED7-B811-8949C628755B}" destId="{FBC82CF4-8FAE-4491-83EA-22874884A87B}" srcOrd="1" destOrd="0" presId="urn:microsoft.com/office/officeart/2018/2/layout/IconCircleList"/>
    <dgm:cxn modelId="{15719E80-5E68-4BB8-9B6D-E0E1971D395E}" type="presParOf" srcId="{FD8211AF-D945-4ED7-B811-8949C628755B}" destId="{BE16948A-6189-46EF-986E-060A7EDC3FC4}" srcOrd="2" destOrd="0" presId="urn:microsoft.com/office/officeart/2018/2/layout/IconCircleList"/>
    <dgm:cxn modelId="{8D9C0F4D-F74E-461A-A688-7CA4933E1D38}" type="presParOf" srcId="{FD8211AF-D945-4ED7-B811-8949C628755B}" destId="{8AF1B8C2-00DC-4D80-B28A-B9C7BEF3BEF1}" srcOrd="3" destOrd="0" presId="urn:microsoft.com/office/officeart/2018/2/layout/IconCircleList"/>
    <dgm:cxn modelId="{7D604610-395A-44C5-9B61-4D4C66B2394E}" type="presParOf" srcId="{26557C21-129A-44A0-87D0-B9464D8B94C8}" destId="{731C66D6-58CA-415B-938F-027272B3783A}" srcOrd="1" destOrd="0" presId="urn:microsoft.com/office/officeart/2018/2/layout/IconCircleList"/>
    <dgm:cxn modelId="{2703F4CF-6527-4E6F-B548-FB4B0031750F}" type="presParOf" srcId="{26557C21-129A-44A0-87D0-B9464D8B94C8}" destId="{9E82BA02-F12D-4BF9-B6D6-7CB967751F51}" srcOrd="2" destOrd="0" presId="urn:microsoft.com/office/officeart/2018/2/layout/IconCircleList"/>
    <dgm:cxn modelId="{04BA5470-FC99-4856-9B42-E0D1593EA8A8}" type="presParOf" srcId="{9E82BA02-F12D-4BF9-B6D6-7CB967751F51}" destId="{7856905C-0194-4664-AED4-8B9598BEF119}" srcOrd="0" destOrd="0" presId="urn:microsoft.com/office/officeart/2018/2/layout/IconCircleList"/>
    <dgm:cxn modelId="{D491D4A3-387E-40F8-97BE-302BFBD0CBCA}" type="presParOf" srcId="{9E82BA02-F12D-4BF9-B6D6-7CB967751F51}" destId="{C9FA5587-BF76-42C3-AFA0-0D4FF7A2AF50}" srcOrd="1" destOrd="0" presId="urn:microsoft.com/office/officeart/2018/2/layout/IconCircleList"/>
    <dgm:cxn modelId="{2E833C10-7BBF-492D-9487-E31F33502229}" type="presParOf" srcId="{9E82BA02-F12D-4BF9-B6D6-7CB967751F51}" destId="{0CA7B5C9-E93A-4961-95EF-82A29D96B6D4}" srcOrd="2" destOrd="0" presId="urn:microsoft.com/office/officeart/2018/2/layout/IconCircleList"/>
    <dgm:cxn modelId="{F0399665-C341-436D-9AF7-D1EB703C09CE}" type="presParOf" srcId="{9E82BA02-F12D-4BF9-B6D6-7CB967751F51}" destId="{6AA108F7-5EB9-4A00-8FB2-33B24FCF5E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F8B7F-8DCA-48A9-AFE2-6119181DEE76}">
      <dsp:nvSpPr>
        <dsp:cNvPr id="0" name=""/>
        <dsp:cNvSpPr/>
      </dsp:nvSpPr>
      <dsp:spPr>
        <a:xfrm>
          <a:off x="0" y="0"/>
          <a:ext cx="3286125" cy="40809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Calibri Light" panose="020F0302020204030204"/>
            </a:rPr>
            <a:t>Users accesses live dashboard to check their customer transactions in our system </a:t>
          </a:r>
          <a:endParaRPr lang="en-US" sz="2300" kern="1200"/>
        </a:p>
      </dsp:txBody>
      <dsp:txXfrm>
        <a:off x="0" y="1550770"/>
        <a:ext cx="3286125" cy="2448584"/>
      </dsp:txXfrm>
    </dsp:sp>
    <dsp:sp modelId="{DAE0C90B-5ED1-47FD-BC27-8C4079395A8B}">
      <dsp:nvSpPr>
        <dsp:cNvPr id="0" name=""/>
        <dsp:cNvSpPr/>
      </dsp:nvSpPr>
      <dsp:spPr>
        <a:xfrm>
          <a:off x="1030916" y="408097"/>
          <a:ext cx="1224292" cy="1224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210209" y="587390"/>
        <a:ext cx="865706" cy="865706"/>
      </dsp:txXfrm>
    </dsp:sp>
    <dsp:sp modelId="{1AD949F7-97B2-4B14-BBB2-06359C3FA4CC}">
      <dsp:nvSpPr>
        <dsp:cNvPr id="0" name=""/>
        <dsp:cNvSpPr/>
      </dsp:nvSpPr>
      <dsp:spPr>
        <a:xfrm>
          <a:off x="0" y="4080902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A01D0-1BF8-42D0-B70D-F212453136C1}">
      <dsp:nvSpPr>
        <dsp:cNvPr id="0" name=""/>
        <dsp:cNvSpPr/>
      </dsp:nvSpPr>
      <dsp:spPr>
        <a:xfrm>
          <a:off x="3614737" y="0"/>
          <a:ext cx="3286125" cy="40809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Calibri Light" panose="020F0302020204030204"/>
            </a:rPr>
            <a:t>User can study dashboards and find latest trend in the Ethereum market</a:t>
          </a:r>
          <a:endParaRPr lang="en-US" sz="2300" kern="1200"/>
        </a:p>
      </dsp:txBody>
      <dsp:txXfrm>
        <a:off x="3614737" y="1550770"/>
        <a:ext cx="3286125" cy="2448584"/>
      </dsp:txXfrm>
    </dsp:sp>
    <dsp:sp modelId="{0CA57EFC-E49A-4A56-BE34-EC6E5AB30D9F}">
      <dsp:nvSpPr>
        <dsp:cNvPr id="0" name=""/>
        <dsp:cNvSpPr/>
      </dsp:nvSpPr>
      <dsp:spPr>
        <a:xfrm>
          <a:off x="4645653" y="408097"/>
          <a:ext cx="1224292" cy="12242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4824946" y="587390"/>
        <a:ext cx="865706" cy="865706"/>
      </dsp:txXfrm>
    </dsp:sp>
    <dsp:sp modelId="{E120798F-A188-40C3-B53B-03037D5FD2F4}">
      <dsp:nvSpPr>
        <dsp:cNvPr id="0" name=""/>
        <dsp:cNvSpPr/>
      </dsp:nvSpPr>
      <dsp:spPr>
        <a:xfrm>
          <a:off x="3614737" y="4080902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FF04-EB41-4134-A168-B90B66D3DDCE}">
      <dsp:nvSpPr>
        <dsp:cNvPr id="0" name=""/>
        <dsp:cNvSpPr/>
      </dsp:nvSpPr>
      <dsp:spPr>
        <a:xfrm>
          <a:off x="7229475" y="0"/>
          <a:ext cx="3286125" cy="40809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Calibri Light" panose="020F0302020204030204"/>
            </a:rPr>
            <a:t>User can modify dashboard design and change representation of data</a:t>
          </a:r>
        </a:p>
      </dsp:txBody>
      <dsp:txXfrm>
        <a:off x="7229475" y="1550770"/>
        <a:ext cx="3286125" cy="2448584"/>
      </dsp:txXfrm>
    </dsp:sp>
    <dsp:sp modelId="{C596C97F-D8AA-4076-B207-F4767D7BAD9D}">
      <dsp:nvSpPr>
        <dsp:cNvPr id="0" name=""/>
        <dsp:cNvSpPr/>
      </dsp:nvSpPr>
      <dsp:spPr>
        <a:xfrm>
          <a:off x="8260391" y="408097"/>
          <a:ext cx="1224292" cy="12242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39684" y="587390"/>
        <a:ext cx="865706" cy="865706"/>
      </dsp:txXfrm>
    </dsp:sp>
    <dsp:sp modelId="{A51D7CAD-59D5-44D4-9731-43D65D5A4EBD}">
      <dsp:nvSpPr>
        <dsp:cNvPr id="0" name=""/>
        <dsp:cNvSpPr/>
      </dsp:nvSpPr>
      <dsp:spPr>
        <a:xfrm>
          <a:off x="7229475" y="4080902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4B25F-204D-4288-AE5E-8D13CCFAFD8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D5B8C-0A28-4DFE-AA48-4B3F574A2B3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Big query crypto currency Ethereum dumps daily. We download it in csv format and save it locally.</a:t>
          </a:r>
        </a:p>
      </dsp:txBody>
      <dsp:txXfrm>
        <a:off x="417971" y="2644140"/>
        <a:ext cx="2889450" cy="720000"/>
      </dsp:txXfrm>
    </dsp:sp>
    <dsp:sp modelId="{D4DEF425-4897-4A8A-9FF0-33F2F21D4E2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A6071-3695-4CAB-965D-DE93016590D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has 9 tables such as transactions, logs, contracts, tokens.</a:t>
          </a:r>
        </a:p>
      </dsp:txBody>
      <dsp:txXfrm>
        <a:off x="3813075" y="2644140"/>
        <a:ext cx="2889450" cy="720000"/>
      </dsp:txXfrm>
    </dsp:sp>
    <dsp:sp modelId="{41550E5B-076A-4077-ADD5-C9FC4AC8822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608FC-8C12-4BE1-893F-651EA41607C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Number of rows are approximately 30,000 per data chunk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5A698-DE0F-4605-8FE7-C7AF1FC4EC40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3569039"/>
        <a:ext cx="2628900" cy="780818"/>
      </dsp:txXfrm>
    </dsp:sp>
    <dsp:sp modelId="{B51C30C4-BE29-4825-856D-74AB7B38F9DE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dashboards to visualize data (22 Apr – 27 Apr)</a:t>
          </a:r>
        </a:p>
      </dsp:txBody>
      <dsp:txXfrm>
        <a:off x="2628900" y="3569039"/>
        <a:ext cx="7886700" cy="780818"/>
      </dsp:txXfrm>
    </dsp:sp>
    <dsp:sp modelId="{4534699B-C9C9-4969-B975-D611BAFADE67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</a:t>
          </a:r>
        </a:p>
      </dsp:txBody>
      <dsp:txXfrm rot="-10800000">
        <a:off x="0" y="2379853"/>
        <a:ext cx="2628900" cy="780584"/>
      </dsp:txXfrm>
    </dsp:sp>
    <dsp:sp modelId="{051FD007-A464-42AD-BA6C-36559EF21615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 data </a:t>
          </a:r>
          <a:r>
            <a:rPr lang="en-US" sz="1900" kern="1200">
              <a:latin typeface="Calibri Light" panose="020F0302020204030204"/>
            </a:rPr>
            <a:t>transformation according</a:t>
          </a:r>
          <a:r>
            <a:rPr lang="en-US" sz="1900" kern="1200"/>
            <a:t> to need of analysis (15 Apr – 21 Apr)</a:t>
          </a:r>
        </a:p>
      </dsp:txBody>
      <dsp:txXfrm>
        <a:off x="2628900" y="2379853"/>
        <a:ext cx="7886700" cy="780584"/>
      </dsp:txXfrm>
    </dsp:sp>
    <dsp:sp modelId="{0B28CB5F-E329-4281-A31E-2F766464D269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Write</a:t>
          </a:r>
        </a:p>
      </dsp:txBody>
      <dsp:txXfrm rot="-10800000">
        <a:off x="0" y="1190666"/>
        <a:ext cx="2628900" cy="780584"/>
      </dsp:txXfrm>
    </dsp:sp>
    <dsp:sp modelId="{4DACDB0F-A9CE-4AB5-A3ED-38E89127E25B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Consumer &amp; Producer Logic (8 Apr – 14 Apr)</a:t>
          </a:r>
        </a:p>
      </dsp:txBody>
      <dsp:txXfrm>
        <a:off x="2628900" y="1190666"/>
        <a:ext cx="7886700" cy="780584"/>
      </dsp:txXfrm>
    </dsp:sp>
    <dsp:sp modelId="{D88A8C96-8693-430F-ADBD-BE8E8FCF4E8E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Project</a:t>
          </a:r>
        </a:p>
      </dsp:txBody>
      <dsp:txXfrm rot="-10800000">
        <a:off x="0" y="1479"/>
        <a:ext cx="2628900" cy="780584"/>
      </dsp:txXfrm>
    </dsp:sp>
    <dsp:sp modelId="{F4CB38B7-E005-4A25-8FFB-808DF6F1BBE2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Set Up (1 Apr – 7 Apr)</a:t>
          </a:r>
        </a:p>
      </dsp:txBody>
      <dsp:txXfrm>
        <a:off x="2628900" y="1479"/>
        <a:ext cx="7886700" cy="780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474A6-4DE1-4823-AD65-EF4E9565B66D}">
      <dsp:nvSpPr>
        <dsp:cNvPr id="0" name=""/>
        <dsp:cNvSpPr/>
      </dsp:nvSpPr>
      <dsp:spPr>
        <a:xfrm>
          <a:off x="709" y="72581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Kafka Topic configuration</a:t>
          </a:r>
        </a:p>
      </dsp:txBody>
      <dsp:txXfrm>
        <a:off x="709" y="72581"/>
        <a:ext cx="2766528" cy="1659916"/>
      </dsp:txXfrm>
    </dsp:sp>
    <dsp:sp modelId="{65C2797C-3A18-4699-8C4C-65A559929113}">
      <dsp:nvSpPr>
        <dsp:cNvPr id="0" name=""/>
        <dsp:cNvSpPr/>
      </dsp:nvSpPr>
      <dsp:spPr>
        <a:xfrm>
          <a:off x="3043890" y="72581"/>
          <a:ext cx="2766528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Kafka Producer for each table</a:t>
          </a:r>
          <a:endParaRPr lang="en-US" sz="3200" kern="1200"/>
        </a:p>
      </dsp:txBody>
      <dsp:txXfrm>
        <a:off x="3043890" y="72581"/>
        <a:ext cx="2766528" cy="1659916"/>
      </dsp:txXfrm>
    </dsp:sp>
    <dsp:sp modelId="{F66A2DBA-75B0-43B9-B7D2-05907EE60217}">
      <dsp:nvSpPr>
        <dsp:cNvPr id="0" name=""/>
        <dsp:cNvSpPr/>
      </dsp:nvSpPr>
      <dsp:spPr>
        <a:xfrm>
          <a:off x="709" y="2009151"/>
          <a:ext cx="2766528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Kafka Consumer for each table</a:t>
          </a:r>
          <a:endParaRPr lang="en-US" sz="3200" kern="1200"/>
        </a:p>
      </dsp:txBody>
      <dsp:txXfrm>
        <a:off x="709" y="2009151"/>
        <a:ext cx="2766528" cy="1659916"/>
      </dsp:txXfrm>
    </dsp:sp>
    <dsp:sp modelId="{8D8E5003-EF3B-4FFB-AC49-D3110CC0BD76}">
      <dsp:nvSpPr>
        <dsp:cNvPr id="0" name=""/>
        <dsp:cNvSpPr/>
      </dsp:nvSpPr>
      <dsp:spPr>
        <a:xfrm>
          <a:off x="3043890" y="2009151"/>
          <a:ext cx="2766528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Data transformation logic</a:t>
          </a:r>
          <a:endParaRPr lang="en-US" sz="3200" kern="1200"/>
        </a:p>
      </dsp:txBody>
      <dsp:txXfrm>
        <a:off x="3043890" y="2009151"/>
        <a:ext cx="2766528" cy="1659916"/>
      </dsp:txXfrm>
    </dsp:sp>
    <dsp:sp modelId="{FD559A04-2361-48E9-B7CE-A3C1652DD035}">
      <dsp:nvSpPr>
        <dsp:cNvPr id="0" name=""/>
        <dsp:cNvSpPr/>
      </dsp:nvSpPr>
      <dsp:spPr>
        <a:xfrm>
          <a:off x="1522299" y="3945720"/>
          <a:ext cx="2766528" cy="16599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Store transformed data to MySQL</a:t>
          </a:r>
          <a:endParaRPr lang="en-US" sz="3200" kern="1200"/>
        </a:p>
      </dsp:txBody>
      <dsp:txXfrm>
        <a:off x="1522299" y="3945720"/>
        <a:ext cx="2766528" cy="1659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59F7E-325A-4E7B-8CD1-C23D06B5DFC6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82CF4-8FAE-4491-83EA-22874884A87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1B8C2-00DC-4D80-B28A-B9C7BEF3BEF1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Live dashboard</a:t>
          </a:r>
          <a:r>
            <a:rPr lang="en-US" sz="2400" kern="1200"/>
            <a:t> </a:t>
          </a:r>
          <a:r>
            <a:rPr lang="en-US" sz="2400" kern="1200">
              <a:latin typeface="Calibri Light" panose="020F0302020204030204"/>
            </a:rPr>
            <a:t>configured</a:t>
          </a:r>
          <a:r>
            <a:rPr lang="en-US" sz="2400" kern="1200"/>
            <a:t> to pull the data every</a:t>
          </a:r>
          <a:r>
            <a:rPr lang="en-US" sz="2400" kern="1200">
              <a:latin typeface="Calibri Light" panose="020F0302020204030204"/>
            </a:rPr>
            <a:t> 10</a:t>
          </a:r>
          <a:r>
            <a:rPr lang="en-US" sz="2400" kern="1200"/>
            <a:t> seconds</a:t>
          </a:r>
        </a:p>
      </dsp:txBody>
      <dsp:txXfrm>
        <a:off x="1834517" y="1507711"/>
        <a:ext cx="3148942" cy="1335915"/>
      </dsp:txXfrm>
    </dsp:sp>
    <dsp:sp modelId="{7856905C-0194-4664-AED4-8B9598BEF119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A5587-BF76-42C3-AFA0-0D4FF7A2AF5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108F7-5EB9-4A00-8FB2-33B24FCF5EE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Data</a:t>
          </a:r>
          <a:r>
            <a:rPr lang="en-US" sz="2400" kern="1200"/>
            <a:t> </a:t>
          </a:r>
          <a:r>
            <a:rPr lang="en-US" sz="2400" kern="1200">
              <a:latin typeface="Calibri Light" panose="020F0302020204030204"/>
            </a:rPr>
            <a:t>sent</a:t>
          </a:r>
          <a:r>
            <a:rPr lang="en-US" sz="2400" kern="1200"/>
            <a:t> to the kafka topic</a:t>
          </a:r>
          <a:r>
            <a:rPr lang="en-US" sz="2400" kern="1200">
              <a:latin typeface="Calibri Light" panose="020F0302020204030204"/>
            </a:rPr>
            <a:t>  loads it</a:t>
          </a:r>
          <a:r>
            <a:rPr lang="en-US" sz="2400" kern="1200"/>
            <a:t> into a </a:t>
          </a:r>
          <a:r>
            <a:rPr lang="en-US" sz="2400" kern="1200">
              <a:latin typeface="Calibri Light" panose="020F0302020204030204"/>
            </a:rPr>
            <a:t>data frame </a:t>
          </a:r>
          <a:r>
            <a:rPr lang="en-US" sz="2400" kern="1200"/>
            <a:t>every second.</a:t>
          </a:r>
          <a:endParaRPr lang="en-US" sz="2400" kern="1200">
            <a:latin typeface="Calibri Light" panose="020F0302020204030204"/>
          </a:endParaRP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3176" y="3807723"/>
            <a:ext cx="3312734" cy="159179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080808"/>
                </a:solidFill>
                <a:cs typeface="Calibri"/>
              </a:rPr>
              <a:t>Team 3</a:t>
            </a:r>
          </a:p>
          <a:p>
            <a:r>
              <a:rPr lang="en-US" sz="1900">
                <a:solidFill>
                  <a:srgbClr val="080808"/>
                </a:solidFill>
                <a:cs typeface="Calibri"/>
              </a:rPr>
              <a:t>Charmi </a:t>
            </a:r>
            <a:r>
              <a:rPr lang="en-US" sz="1900" err="1">
                <a:solidFill>
                  <a:srgbClr val="080808"/>
                </a:solidFill>
                <a:cs typeface="Calibri"/>
              </a:rPr>
              <a:t>Nimishkumar</a:t>
            </a:r>
            <a:r>
              <a:rPr lang="en-US" sz="1900">
                <a:solidFill>
                  <a:srgbClr val="080808"/>
                </a:solidFill>
                <a:cs typeface="Calibri"/>
              </a:rPr>
              <a:t> Dalal</a:t>
            </a:r>
            <a:endParaRPr lang="en-US"/>
          </a:p>
          <a:p>
            <a:r>
              <a:rPr lang="en-US" sz="1900" err="1">
                <a:solidFill>
                  <a:srgbClr val="080808"/>
                </a:solidFill>
                <a:cs typeface="Calibri"/>
              </a:rPr>
              <a:t>Porom</a:t>
            </a:r>
            <a:r>
              <a:rPr lang="en-US" sz="1900">
                <a:solidFill>
                  <a:srgbClr val="080808"/>
                </a:solidFill>
                <a:cs typeface="Calibri"/>
              </a:rPr>
              <a:t> Sivam Kalita</a:t>
            </a:r>
          </a:p>
          <a:p>
            <a:r>
              <a:rPr lang="en-US" sz="1900">
                <a:solidFill>
                  <a:srgbClr val="080808"/>
                </a:solidFill>
                <a:cs typeface="Calibri"/>
              </a:rPr>
              <a:t>Ronit Mankad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132312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rgbClr val="080808"/>
                </a:solidFill>
                <a:ea typeface="+mj-lt"/>
                <a:cs typeface="+mj-lt"/>
              </a:rPr>
              <a:t>CSYE7200 Big-Data Sys Engr Using Scala</a:t>
            </a:r>
          </a:p>
          <a:p>
            <a:br>
              <a:rPr lang="en-US" sz="3600">
                <a:solidFill>
                  <a:srgbClr val="080808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080808"/>
                </a:solidFill>
                <a:ea typeface="+mj-lt"/>
                <a:cs typeface="+mj-lt"/>
              </a:rPr>
              <a:t>Analyzing Ethereum Transactions</a:t>
            </a:r>
            <a:endParaRPr lang="en-US" sz="360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3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3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Use Cases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457200" y="1509486"/>
            <a:ext cx="1136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22CB2-3E29-896A-43B0-C86C38AEE117}"/>
              </a:ext>
            </a:extLst>
          </p:cNvPr>
          <p:cNvSpPr txBox="1"/>
          <p:nvPr/>
        </p:nvSpPr>
        <p:spPr>
          <a:xfrm>
            <a:off x="161159" y="1641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0F520F-226F-5730-32D7-DF2EC99E9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65330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81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ea typeface="Calibri" panose="020F0502020204030204"/>
                <a:cs typeface="Calibri" panose="020F0502020204030204"/>
              </a:rPr>
              <a:t>Purpose: </a:t>
            </a:r>
            <a:r>
              <a:rPr lang="en-US">
                <a:ea typeface="+mn-lt"/>
                <a:cs typeface="+mn-lt"/>
              </a:rPr>
              <a:t>To analyze the full set of transactions which have occurred on the Ethereum network from the first transactions 2016 till 2019 using Big data tools such as Kafka and Spark. </a:t>
            </a:r>
            <a:br>
              <a:rPr lang="en-US">
                <a:ea typeface="+mn-lt"/>
                <a:cs typeface="+mn-lt"/>
              </a:rPr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Download chunk of dataset from </a:t>
            </a:r>
            <a:r>
              <a:rPr lang="en-US" err="1">
                <a:ea typeface="Calibri" panose="020F0502020204030204"/>
                <a:cs typeface="Calibri" panose="020F0502020204030204"/>
              </a:rPr>
              <a:t>Bigquery</a:t>
            </a:r>
            <a:r>
              <a:rPr lang="en-US">
                <a:ea typeface="Calibri" panose="020F0502020204030204"/>
                <a:cs typeface="Calibri" panose="020F0502020204030204"/>
              </a:rPr>
              <a:t> and store locally.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 Spark-Streaming API  to read the CSV file and write to Kafka topic as stream of records</a:t>
            </a:r>
            <a:endParaRPr lang="en-US">
              <a:ea typeface="Calibri"/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 Spark-Streaming API to consume data stream from the Kafka Topic and load it as a data frame.</a:t>
            </a:r>
            <a:endParaRPr lang="en-US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Store the </a:t>
            </a:r>
            <a:r>
              <a:rPr lang="en-US">
                <a:ea typeface="+mn-lt"/>
                <a:cs typeface="+mn-lt"/>
              </a:rPr>
              <a:t>transformed data</a:t>
            </a:r>
            <a:r>
              <a:rPr lang="en-US"/>
              <a:t> into MySQL and use Apache Superset to create visualizations of relevant data</a:t>
            </a:r>
            <a:endParaRPr lang="en-US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CSV file (Local system) -&gt;  Spark (Producer) -&gt; Kafka -&gt; Spark (Consumer) -&gt; MySQL -&gt; Apache Superset</a:t>
            </a:r>
            <a:endParaRPr lang="en-US" b="1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457200" y="1509486"/>
            <a:ext cx="1136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267ACBA-F21A-8B50-2586-BFDC0A010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98873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55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01E680-9FA6-B175-948A-644EF7D33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4397" b="188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426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/>
              <a:t>Milestones/Sprints</a:t>
            </a: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839617DA-67EC-7260-A0EE-EA4607E4B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940825"/>
              </p:ext>
            </p:extLst>
          </p:nvPr>
        </p:nvGraphicFramePr>
        <p:xfrm>
          <a:off x="881743" y="185465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0289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you program in Scala?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084DC64-8AC1-54A2-58D9-FAED0CF33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56269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91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Acceptance criteria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457200" y="1509486"/>
            <a:ext cx="1136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53161355-2F54-1D46-F1BB-29F90C164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3803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6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of the project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6096000" y="842651"/>
            <a:ext cx="5664199" cy="5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Time Analysis</a:t>
            </a:r>
            <a:r>
              <a:rPr lang="en-US" sz="2400"/>
              <a:t> - Number of transactions occurring every month from Feb 2016 to June 2019.</a:t>
            </a:r>
            <a:endParaRPr lang="en-US" sz="24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Top 10 Most Popular Services</a:t>
            </a:r>
            <a:r>
              <a:rPr lang="en-US" sz="2400"/>
              <a:t> - Evaluation of top 10 smart contracts by total Ether received.</a:t>
            </a:r>
            <a:endParaRPr lang="en-US" sz="24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ea typeface="Calibri"/>
                <a:cs typeface="Calibri"/>
              </a:rPr>
              <a:t>How Gas price (Cost in Crypto) is changed over the time</a:t>
            </a:r>
            <a:endParaRPr lang="en-US" sz="24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Miscellaneous</a:t>
            </a:r>
            <a:r>
              <a:rPr lang="en-US" sz="2400">
                <a:ea typeface="Calibri"/>
                <a:cs typeface="Calibri"/>
              </a:rPr>
              <a:t> Analysis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19C91-8BA8-391E-CBE8-9993CDB8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7" name="Graphic 5" descr="Smiling Face with No Fill">
            <a:extLst>
              <a:ext uri="{FF2B5EF4-FFF2-40B4-BE49-F238E27FC236}">
                <a16:creationId xmlns:a16="http://schemas.microsoft.com/office/drawing/2014/main" id="{95894EF5-D078-FB9D-62E0-F02EC52F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9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71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CSYE7200 Big-Data Sys Engr Using Scala  Analyzing Ethereum Transactions</vt:lpstr>
      <vt:lpstr>Use Cases</vt:lpstr>
      <vt:lpstr>Methodology</vt:lpstr>
      <vt:lpstr>Data Source</vt:lpstr>
      <vt:lpstr>Milestones/Sprints</vt:lpstr>
      <vt:lpstr>What will you program in Scala?</vt:lpstr>
      <vt:lpstr>Acceptance criteria </vt:lpstr>
      <vt:lpstr>Goals of the project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</cp:revision>
  <dcterms:created xsi:type="dcterms:W3CDTF">2022-03-30T22:56:32Z</dcterms:created>
  <dcterms:modified xsi:type="dcterms:W3CDTF">2022-04-03T19:40:08Z</dcterms:modified>
</cp:coreProperties>
</file>