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1E90FF"/>
    <a:srgbClr val="F0F8FF"/>
    <a:srgbClr val="696969"/>
    <a:srgbClr val="CC0099"/>
    <a:srgbClr val="00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5011" autoAdjust="0"/>
  </p:normalViewPr>
  <p:slideViewPr>
    <p:cSldViewPr snapToGrid="0">
      <p:cViewPr>
        <p:scale>
          <a:sx n="75" d="100"/>
          <a:sy n="75" d="100"/>
        </p:scale>
        <p:origin x="-49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05522-EDB1-4690-BD34-5E237E9279EE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095AE-6058-4675-BCC7-B5023161C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3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95AE-6058-4675-BCC7-B5023161CA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6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7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3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1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C29D-F25A-4EFA-B0D8-3A6B3402506A}" type="datetimeFigureOut">
              <a:rPr lang="zh-CN" altLang="en-US" smtClean="0"/>
              <a:t>2017/3/4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13259" y="108325"/>
            <a:ext cx="4499038" cy="4499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61702" y="365727"/>
            <a:ext cx="4402184" cy="3984235"/>
          </a:xfrm>
          <a:custGeom>
            <a:avLst/>
            <a:gdLst>
              <a:gd name="connsiteX0" fmla="*/ 3670664 w 4402184"/>
              <a:gd name="connsiteY0" fmla="*/ 2669268 h 3984235"/>
              <a:gd name="connsiteX1" fmla="*/ 3087248 w 4402184"/>
              <a:gd name="connsiteY1" fmla="*/ 3252684 h 3984235"/>
              <a:gd name="connsiteX2" fmla="*/ 3670664 w 4402184"/>
              <a:gd name="connsiteY2" fmla="*/ 3836100 h 3984235"/>
              <a:gd name="connsiteX3" fmla="*/ 4254080 w 4402184"/>
              <a:gd name="connsiteY3" fmla="*/ 3252684 h 3984235"/>
              <a:gd name="connsiteX4" fmla="*/ 3670664 w 4402184"/>
              <a:gd name="connsiteY4" fmla="*/ 2669268 h 3984235"/>
              <a:gd name="connsiteX5" fmla="*/ 3670664 w 4402184"/>
              <a:gd name="connsiteY5" fmla="*/ 2521164 h 3984235"/>
              <a:gd name="connsiteX6" fmla="*/ 4402184 w 4402184"/>
              <a:gd name="connsiteY6" fmla="*/ 3252684 h 3984235"/>
              <a:gd name="connsiteX7" fmla="*/ 3670664 w 4402184"/>
              <a:gd name="connsiteY7" fmla="*/ 3984204 h 3984235"/>
              <a:gd name="connsiteX8" fmla="*/ 2939144 w 4402184"/>
              <a:gd name="connsiteY8" fmla="*/ 3252684 h 3984235"/>
              <a:gd name="connsiteX9" fmla="*/ 3670664 w 4402184"/>
              <a:gd name="connsiteY9" fmla="*/ 2521164 h 3984235"/>
              <a:gd name="connsiteX10" fmla="*/ 261962 w 4402184"/>
              <a:gd name="connsiteY10" fmla="*/ 1535850 h 3984235"/>
              <a:gd name="connsiteX11" fmla="*/ 480075 w 4402184"/>
              <a:gd name="connsiteY11" fmla="*/ 1587170 h 3984235"/>
              <a:gd name="connsiteX12" fmla="*/ 1051871 w 4402184"/>
              <a:gd name="connsiteY12" fmla="*/ 3335685 h 3984235"/>
              <a:gd name="connsiteX13" fmla="*/ 2867878 w 4402184"/>
              <a:gd name="connsiteY13" fmla="*/ 3629579 h 3984235"/>
              <a:gd name="connsiteX14" fmla="*/ 2952383 w 4402184"/>
              <a:gd name="connsiteY14" fmla="*/ 3837103 h 3984235"/>
              <a:gd name="connsiteX15" fmla="*/ 906224 w 4402184"/>
              <a:gd name="connsiteY15" fmla="*/ 3505963 h 3984235"/>
              <a:gd name="connsiteX16" fmla="*/ 261962 w 4402184"/>
              <a:gd name="connsiteY16" fmla="*/ 1535850 h 3984235"/>
              <a:gd name="connsiteX17" fmla="*/ 731520 w 4402184"/>
              <a:gd name="connsiteY17" fmla="*/ 148136 h 3984235"/>
              <a:gd name="connsiteX18" fmla="*/ 148104 w 4402184"/>
              <a:gd name="connsiteY18" fmla="*/ 731552 h 3984235"/>
              <a:gd name="connsiteX19" fmla="*/ 731520 w 4402184"/>
              <a:gd name="connsiteY19" fmla="*/ 1314968 h 3984235"/>
              <a:gd name="connsiteX20" fmla="*/ 1314936 w 4402184"/>
              <a:gd name="connsiteY20" fmla="*/ 731552 h 3984235"/>
              <a:gd name="connsiteX21" fmla="*/ 731520 w 4402184"/>
              <a:gd name="connsiteY21" fmla="*/ 148136 h 3984235"/>
              <a:gd name="connsiteX22" fmla="*/ 2262992 w 4402184"/>
              <a:gd name="connsiteY22" fmla="*/ 971 h 3984235"/>
              <a:gd name="connsiteX23" fmla="*/ 3501958 w 4402184"/>
              <a:gd name="connsiteY23" fmla="*/ 483425 h 3984235"/>
              <a:gd name="connsiteX24" fmla="*/ 4139835 w 4402184"/>
              <a:gd name="connsiteY24" fmla="*/ 2450028 h 3984235"/>
              <a:gd name="connsiteX25" fmla="*/ 3915600 w 4402184"/>
              <a:gd name="connsiteY25" fmla="*/ 2397066 h 3984235"/>
              <a:gd name="connsiteX26" fmla="*/ 3351500 w 4402184"/>
              <a:gd name="connsiteY26" fmla="*/ 657921 h 3984235"/>
              <a:gd name="connsiteX27" fmla="*/ 1548283 w 4402184"/>
              <a:gd name="connsiteY27" fmla="*/ 355854 h 3984235"/>
              <a:gd name="connsiteX28" fmla="*/ 1462904 w 4402184"/>
              <a:gd name="connsiteY28" fmla="*/ 141852 h 3984235"/>
              <a:gd name="connsiteX29" fmla="*/ 2262992 w 4402184"/>
              <a:gd name="connsiteY29" fmla="*/ 971 h 3984235"/>
              <a:gd name="connsiteX30" fmla="*/ 731520 w 4402184"/>
              <a:gd name="connsiteY30" fmla="*/ 32 h 3984235"/>
              <a:gd name="connsiteX31" fmla="*/ 1463040 w 4402184"/>
              <a:gd name="connsiteY31" fmla="*/ 731552 h 3984235"/>
              <a:gd name="connsiteX32" fmla="*/ 731520 w 4402184"/>
              <a:gd name="connsiteY32" fmla="*/ 1463072 h 3984235"/>
              <a:gd name="connsiteX33" fmla="*/ 0 w 4402184"/>
              <a:gd name="connsiteY33" fmla="*/ 731552 h 3984235"/>
              <a:gd name="connsiteX34" fmla="*/ 731520 w 4402184"/>
              <a:gd name="connsiteY34" fmla="*/ 32 h 398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02184" h="3984235">
                <a:moveTo>
                  <a:pt x="3670664" y="2669268"/>
                </a:moveTo>
                <a:cubicBezTo>
                  <a:pt x="3348452" y="2669268"/>
                  <a:pt x="3087248" y="2930472"/>
                  <a:pt x="3087248" y="3252684"/>
                </a:cubicBezTo>
                <a:cubicBezTo>
                  <a:pt x="3087248" y="3574896"/>
                  <a:pt x="3348452" y="3836100"/>
                  <a:pt x="3670664" y="3836100"/>
                </a:cubicBezTo>
                <a:cubicBezTo>
                  <a:pt x="3992876" y="3836100"/>
                  <a:pt x="4254080" y="3574896"/>
                  <a:pt x="4254080" y="3252684"/>
                </a:cubicBezTo>
                <a:cubicBezTo>
                  <a:pt x="4254080" y="2930472"/>
                  <a:pt x="3992876" y="2669268"/>
                  <a:pt x="3670664" y="2669268"/>
                </a:cubicBezTo>
                <a:close/>
                <a:moveTo>
                  <a:pt x="3670664" y="2521164"/>
                </a:moveTo>
                <a:cubicBezTo>
                  <a:pt x="4074671" y="2521164"/>
                  <a:pt x="4402184" y="2848677"/>
                  <a:pt x="4402184" y="3252684"/>
                </a:cubicBezTo>
                <a:cubicBezTo>
                  <a:pt x="4402184" y="3656691"/>
                  <a:pt x="4074671" y="3984204"/>
                  <a:pt x="3670664" y="3984204"/>
                </a:cubicBezTo>
                <a:cubicBezTo>
                  <a:pt x="3266657" y="3984204"/>
                  <a:pt x="2939144" y="3656691"/>
                  <a:pt x="2939144" y="3252684"/>
                </a:cubicBezTo>
                <a:cubicBezTo>
                  <a:pt x="2939144" y="2848677"/>
                  <a:pt x="3266657" y="2521164"/>
                  <a:pt x="3670664" y="2521164"/>
                </a:cubicBezTo>
                <a:close/>
                <a:moveTo>
                  <a:pt x="261962" y="1535850"/>
                </a:moveTo>
                <a:lnTo>
                  <a:pt x="480075" y="1587170"/>
                </a:lnTo>
                <a:cubicBezTo>
                  <a:pt x="328565" y="2231082"/>
                  <a:pt x="549180" y="2905708"/>
                  <a:pt x="1051871" y="3335685"/>
                </a:cubicBezTo>
                <a:cubicBezTo>
                  <a:pt x="1554562" y="3765662"/>
                  <a:pt x="2255228" y="3879054"/>
                  <a:pt x="2867878" y="3629579"/>
                </a:cubicBezTo>
                <a:lnTo>
                  <a:pt x="2952383" y="3837103"/>
                </a:lnTo>
                <a:cubicBezTo>
                  <a:pt x="2262089" y="4118196"/>
                  <a:pt x="1472623" y="3990433"/>
                  <a:pt x="906224" y="3505963"/>
                </a:cubicBezTo>
                <a:cubicBezTo>
                  <a:pt x="339825" y="3021493"/>
                  <a:pt x="91250" y="2261368"/>
                  <a:pt x="261962" y="1535850"/>
                </a:cubicBezTo>
                <a:close/>
                <a:moveTo>
                  <a:pt x="731520" y="148136"/>
                </a:moveTo>
                <a:cubicBezTo>
                  <a:pt x="409308" y="148136"/>
                  <a:pt x="148104" y="409340"/>
                  <a:pt x="148104" y="731552"/>
                </a:cubicBezTo>
                <a:cubicBezTo>
                  <a:pt x="148104" y="1053764"/>
                  <a:pt x="409308" y="1314968"/>
                  <a:pt x="731520" y="1314968"/>
                </a:cubicBezTo>
                <a:cubicBezTo>
                  <a:pt x="1053732" y="1314968"/>
                  <a:pt x="1314936" y="1053764"/>
                  <a:pt x="1314936" y="731552"/>
                </a:cubicBezTo>
                <a:cubicBezTo>
                  <a:pt x="1314936" y="409340"/>
                  <a:pt x="1053732" y="148136"/>
                  <a:pt x="731520" y="148136"/>
                </a:cubicBezTo>
                <a:close/>
                <a:moveTo>
                  <a:pt x="2262992" y="971"/>
                </a:moveTo>
                <a:cubicBezTo>
                  <a:pt x="2711257" y="14972"/>
                  <a:pt x="3150222" y="180141"/>
                  <a:pt x="3501958" y="483425"/>
                </a:cubicBezTo>
                <a:cubicBezTo>
                  <a:pt x="4064736" y="968679"/>
                  <a:pt x="4310647" y="1726830"/>
                  <a:pt x="4139835" y="2450028"/>
                </a:cubicBezTo>
                <a:lnTo>
                  <a:pt x="3915600" y="2397066"/>
                </a:lnTo>
                <a:cubicBezTo>
                  <a:pt x="4066655" y="1757514"/>
                  <a:pt x="3849187" y="1087050"/>
                  <a:pt x="3351500" y="657921"/>
                </a:cubicBezTo>
                <a:cubicBezTo>
                  <a:pt x="2853813" y="228792"/>
                  <a:pt x="2158649" y="112341"/>
                  <a:pt x="1548283" y="355854"/>
                </a:cubicBezTo>
                <a:lnTo>
                  <a:pt x="1462904" y="141852"/>
                </a:lnTo>
                <a:cubicBezTo>
                  <a:pt x="1721727" y="38591"/>
                  <a:pt x="1994033" y="-7429"/>
                  <a:pt x="2262992" y="971"/>
                </a:cubicBezTo>
                <a:close/>
                <a:moveTo>
                  <a:pt x="731520" y="32"/>
                </a:moveTo>
                <a:cubicBezTo>
                  <a:pt x="1135527" y="32"/>
                  <a:pt x="1463040" y="327545"/>
                  <a:pt x="1463040" y="731552"/>
                </a:cubicBezTo>
                <a:cubicBezTo>
                  <a:pt x="1463040" y="1135559"/>
                  <a:pt x="1135527" y="1463072"/>
                  <a:pt x="731520" y="1463072"/>
                </a:cubicBezTo>
                <a:cubicBezTo>
                  <a:pt x="327513" y="1463072"/>
                  <a:pt x="0" y="1135559"/>
                  <a:pt x="0" y="731552"/>
                </a:cubicBezTo>
                <a:cubicBezTo>
                  <a:pt x="0" y="327545"/>
                  <a:pt x="327513" y="32"/>
                  <a:pt x="731520" y="32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8229599" y="6557491"/>
            <a:ext cx="4402184" cy="3984235"/>
          </a:xfrm>
          <a:custGeom>
            <a:avLst/>
            <a:gdLst>
              <a:gd name="connsiteX0" fmla="*/ 3670664 w 4402184"/>
              <a:gd name="connsiteY0" fmla="*/ 2669268 h 3984235"/>
              <a:gd name="connsiteX1" fmla="*/ 3087248 w 4402184"/>
              <a:gd name="connsiteY1" fmla="*/ 3252684 h 3984235"/>
              <a:gd name="connsiteX2" fmla="*/ 3670664 w 4402184"/>
              <a:gd name="connsiteY2" fmla="*/ 3836100 h 3984235"/>
              <a:gd name="connsiteX3" fmla="*/ 4254080 w 4402184"/>
              <a:gd name="connsiteY3" fmla="*/ 3252684 h 3984235"/>
              <a:gd name="connsiteX4" fmla="*/ 3670664 w 4402184"/>
              <a:gd name="connsiteY4" fmla="*/ 2669268 h 3984235"/>
              <a:gd name="connsiteX5" fmla="*/ 3670664 w 4402184"/>
              <a:gd name="connsiteY5" fmla="*/ 2521164 h 3984235"/>
              <a:gd name="connsiteX6" fmla="*/ 4402184 w 4402184"/>
              <a:gd name="connsiteY6" fmla="*/ 3252684 h 3984235"/>
              <a:gd name="connsiteX7" fmla="*/ 3670664 w 4402184"/>
              <a:gd name="connsiteY7" fmla="*/ 3984204 h 3984235"/>
              <a:gd name="connsiteX8" fmla="*/ 2939144 w 4402184"/>
              <a:gd name="connsiteY8" fmla="*/ 3252684 h 3984235"/>
              <a:gd name="connsiteX9" fmla="*/ 3670664 w 4402184"/>
              <a:gd name="connsiteY9" fmla="*/ 2521164 h 3984235"/>
              <a:gd name="connsiteX10" fmla="*/ 261962 w 4402184"/>
              <a:gd name="connsiteY10" fmla="*/ 1535850 h 3984235"/>
              <a:gd name="connsiteX11" fmla="*/ 480075 w 4402184"/>
              <a:gd name="connsiteY11" fmla="*/ 1587170 h 3984235"/>
              <a:gd name="connsiteX12" fmla="*/ 1051871 w 4402184"/>
              <a:gd name="connsiteY12" fmla="*/ 3335685 h 3984235"/>
              <a:gd name="connsiteX13" fmla="*/ 2867878 w 4402184"/>
              <a:gd name="connsiteY13" fmla="*/ 3629579 h 3984235"/>
              <a:gd name="connsiteX14" fmla="*/ 2952383 w 4402184"/>
              <a:gd name="connsiteY14" fmla="*/ 3837103 h 3984235"/>
              <a:gd name="connsiteX15" fmla="*/ 906224 w 4402184"/>
              <a:gd name="connsiteY15" fmla="*/ 3505963 h 3984235"/>
              <a:gd name="connsiteX16" fmla="*/ 261962 w 4402184"/>
              <a:gd name="connsiteY16" fmla="*/ 1535850 h 3984235"/>
              <a:gd name="connsiteX17" fmla="*/ 731520 w 4402184"/>
              <a:gd name="connsiteY17" fmla="*/ 148136 h 3984235"/>
              <a:gd name="connsiteX18" fmla="*/ 148104 w 4402184"/>
              <a:gd name="connsiteY18" fmla="*/ 731552 h 3984235"/>
              <a:gd name="connsiteX19" fmla="*/ 731520 w 4402184"/>
              <a:gd name="connsiteY19" fmla="*/ 1314968 h 3984235"/>
              <a:gd name="connsiteX20" fmla="*/ 1314936 w 4402184"/>
              <a:gd name="connsiteY20" fmla="*/ 731552 h 3984235"/>
              <a:gd name="connsiteX21" fmla="*/ 731520 w 4402184"/>
              <a:gd name="connsiteY21" fmla="*/ 148136 h 3984235"/>
              <a:gd name="connsiteX22" fmla="*/ 2262992 w 4402184"/>
              <a:gd name="connsiteY22" fmla="*/ 971 h 3984235"/>
              <a:gd name="connsiteX23" fmla="*/ 3501958 w 4402184"/>
              <a:gd name="connsiteY23" fmla="*/ 483425 h 3984235"/>
              <a:gd name="connsiteX24" fmla="*/ 4139835 w 4402184"/>
              <a:gd name="connsiteY24" fmla="*/ 2450028 h 3984235"/>
              <a:gd name="connsiteX25" fmla="*/ 3915600 w 4402184"/>
              <a:gd name="connsiteY25" fmla="*/ 2397066 h 3984235"/>
              <a:gd name="connsiteX26" fmla="*/ 3351500 w 4402184"/>
              <a:gd name="connsiteY26" fmla="*/ 657921 h 3984235"/>
              <a:gd name="connsiteX27" fmla="*/ 1548283 w 4402184"/>
              <a:gd name="connsiteY27" fmla="*/ 355854 h 3984235"/>
              <a:gd name="connsiteX28" fmla="*/ 1462904 w 4402184"/>
              <a:gd name="connsiteY28" fmla="*/ 141852 h 3984235"/>
              <a:gd name="connsiteX29" fmla="*/ 2262992 w 4402184"/>
              <a:gd name="connsiteY29" fmla="*/ 971 h 3984235"/>
              <a:gd name="connsiteX30" fmla="*/ 731520 w 4402184"/>
              <a:gd name="connsiteY30" fmla="*/ 32 h 3984235"/>
              <a:gd name="connsiteX31" fmla="*/ 1463040 w 4402184"/>
              <a:gd name="connsiteY31" fmla="*/ 731552 h 3984235"/>
              <a:gd name="connsiteX32" fmla="*/ 731520 w 4402184"/>
              <a:gd name="connsiteY32" fmla="*/ 1463072 h 3984235"/>
              <a:gd name="connsiteX33" fmla="*/ 0 w 4402184"/>
              <a:gd name="connsiteY33" fmla="*/ 731552 h 3984235"/>
              <a:gd name="connsiteX34" fmla="*/ 731520 w 4402184"/>
              <a:gd name="connsiteY34" fmla="*/ 32 h 398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02184" h="3984235">
                <a:moveTo>
                  <a:pt x="3670664" y="2669268"/>
                </a:moveTo>
                <a:cubicBezTo>
                  <a:pt x="3348452" y="2669268"/>
                  <a:pt x="3087248" y="2930472"/>
                  <a:pt x="3087248" y="3252684"/>
                </a:cubicBezTo>
                <a:cubicBezTo>
                  <a:pt x="3087248" y="3574896"/>
                  <a:pt x="3348452" y="3836100"/>
                  <a:pt x="3670664" y="3836100"/>
                </a:cubicBezTo>
                <a:cubicBezTo>
                  <a:pt x="3992876" y="3836100"/>
                  <a:pt x="4254080" y="3574896"/>
                  <a:pt x="4254080" y="3252684"/>
                </a:cubicBezTo>
                <a:cubicBezTo>
                  <a:pt x="4254080" y="2930472"/>
                  <a:pt x="3992876" y="2669268"/>
                  <a:pt x="3670664" y="2669268"/>
                </a:cubicBezTo>
                <a:close/>
                <a:moveTo>
                  <a:pt x="3670664" y="2521164"/>
                </a:moveTo>
                <a:cubicBezTo>
                  <a:pt x="4074671" y="2521164"/>
                  <a:pt x="4402184" y="2848677"/>
                  <a:pt x="4402184" y="3252684"/>
                </a:cubicBezTo>
                <a:cubicBezTo>
                  <a:pt x="4402184" y="3656691"/>
                  <a:pt x="4074671" y="3984204"/>
                  <a:pt x="3670664" y="3984204"/>
                </a:cubicBezTo>
                <a:cubicBezTo>
                  <a:pt x="3266657" y="3984204"/>
                  <a:pt x="2939144" y="3656691"/>
                  <a:pt x="2939144" y="3252684"/>
                </a:cubicBezTo>
                <a:cubicBezTo>
                  <a:pt x="2939144" y="2848677"/>
                  <a:pt x="3266657" y="2521164"/>
                  <a:pt x="3670664" y="2521164"/>
                </a:cubicBezTo>
                <a:close/>
                <a:moveTo>
                  <a:pt x="261962" y="1535850"/>
                </a:moveTo>
                <a:lnTo>
                  <a:pt x="480075" y="1587170"/>
                </a:lnTo>
                <a:cubicBezTo>
                  <a:pt x="328565" y="2231082"/>
                  <a:pt x="549180" y="2905708"/>
                  <a:pt x="1051871" y="3335685"/>
                </a:cubicBezTo>
                <a:cubicBezTo>
                  <a:pt x="1554562" y="3765662"/>
                  <a:pt x="2255228" y="3879054"/>
                  <a:pt x="2867878" y="3629579"/>
                </a:cubicBezTo>
                <a:lnTo>
                  <a:pt x="2952383" y="3837103"/>
                </a:lnTo>
                <a:cubicBezTo>
                  <a:pt x="2262089" y="4118196"/>
                  <a:pt x="1472623" y="3990433"/>
                  <a:pt x="906224" y="3505963"/>
                </a:cubicBezTo>
                <a:cubicBezTo>
                  <a:pt x="339825" y="3021493"/>
                  <a:pt x="91250" y="2261368"/>
                  <a:pt x="261962" y="1535850"/>
                </a:cubicBezTo>
                <a:close/>
                <a:moveTo>
                  <a:pt x="731520" y="148136"/>
                </a:moveTo>
                <a:cubicBezTo>
                  <a:pt x="409308" y="148136"/>
                  <a:pt x="148104" y="409340"/>
                  <a:pt x="148104" y="731552"/>
                </a:cubicBezTo>
                <a:cubicBezTo>
                  <a:pt x="148104" y="1053764"/>
                  <a:pt x="409308" y="1314968"/>
                  <a:pt x="731520" y="1314968"/>
                </a:cubicBezTo>
                <a:cubicBezTo>
                  <a:pt x="1053732" y="1314968"/>
                  <a:pt x="1314936" y="1053764"/>
                  <a:pt x="1314936" y="731552"/>
                </a:cubicBezTo>
                <a:cubicBezTo>
                  <a:pt x="1314936" y="409340"/>
                  <a:pt x="1053732" y="148136"/>
                  <a:pt x="731520" y="148136"/>
                </a:cubicBezTo>
                <a:close/>
                <a:moveTo>
                  <a:pt x="2262992" y="971"/>
                </a:moveTo>
                <a:cubicBezTo>
                  <a:pt x="2711257" y="14972"/>
                  <a:pt x="3150222" y="180141"/>
                  <a:pt x="3501958" y="483425"/>
                </a:cubicBezTo>
                <a:cubicBezTo>
                  <a:pt x="4064736" y="968679"/>
                  <a:pt x="4310647" y="1726830"/>
                  <a:pt x="4139835" y="2450028"/>
                </a:cubicBezTo>
                <a:lnTo>
                  <a:pt x="3915600" y="2397066"/>
                </a:lnTo>
                <a:cubicBezTo>
                  <a:pt x="4066655" y="1757514"/>
                  <a:pt x="3849187" y="1087050"/>
                  <a:pt x="3351500" y="657921"/>
                </a:cubicBezTo>
                <a:cubicBezTo>
                  <a:pt x="2853813" y="228792"/>
                  <a:pt x="2158649" y="112341"/>
                  <a:pt x="1548283" y="355854"/>
                </a:cubicBezTo>
                <a:lnTo>
                  <a:pt x="1462904" y="141852"/>
                </a:lnTo>
                <a:cubicBezTo>
                  <a:pt x="1721727" y="38591"/>
                  <a:pt x="1994034" y="-7429"/>
                  <a:pt x="2262992" y="971"/>
                </a:cubicBezTo>
                <a:close/>
                <a:moveTo>
                  <a:pt x="731520" y="32"/>
                </a:moveTo>
                <a:cubicBezTo>
                  <a:pt x="1135527" y="32"/>
                  <a:pt x="1463040" y="327545"/>
                  <a:pt x="1463040" y="731552"/>
                </a:cubicBezTo>
                <a:cubicBezTo>
                  <a:pt x="1463040" y="1135559"/>
                  <a:pt x="1135527" y="1463072"/>
                  <a:pt x="731520" y="1463072"/>
                </a:cubicBezTo>
                <a:cubicBezTo>
                  <a:pt x="327513" y="1463072"/>
                  <a:pt x="0" y="1135559"/>
                  <a:pt x="0" y="731552"/>
                </a:cubicBezTo>
                <a:cubicBezTo>
                  <a:pt x="0" y="327545"/>
                  <a:pt x="327513" y="32"/>
                  <a:pt x="73152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6839" y="917116"/>
            <a:ext cx="1471878" cy="264687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6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C8C8"/>
                </a:solidFill>
                <a:latin typeface="OCR A Extended" panose="02010509020102010303" pitchFamily="50" charset="0"/>
                <a:cs typeface="Segoe UI Light" panose="020B0502040204020203" pitchFamily="34" charset="0"/>
              </a:rPr>
              <a:t>?</a:t>
            </a:r>
            <a:endParaRPr lang="zh-CN" altLang="en-US" sz="166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0C8C8"/>
              </a:solidFill>
              <a:latin typeface="OCR A Extended" panose="02010509020102010303" pitchFamily="50" charset="0"/>
              <a:cs typeface="Segoe UI Light" panose="020B0502040204020203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t="-2750" b="-2777"/>
          <a:stretch/>
        </p:blipFill>
        <p:spPr>
          <a:xfrm>
            <a:off x="1175939" y="3125257"/>
            <a:ext cx="4645555" cy="46449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22" y="137826"/>
            <a:ext cx="4645555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50" y="201921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8750" y="201921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3950" y="506721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8750" y="506721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82336" y="2882438"/>
            <a:ext cx="1595297" cy="1410134"/>
            <a:chOff x="1965326" y="1643063"/>
            <a:chExt cx="4376738" cy="3868737"/>
          </a:xfrm>
          <a:solidFill>
            <a:schemeClr val="bg1">
              <a:lumMod val="65000"/>
            </a:schemeClr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965326" y="1643063"/>
              <a:ext cx="4376738" cy="3868737"/>
            </a:xfrm>
            <a:custGeom>
              <a:avLst/>
              <a:gdLst>
                <a:gd name="T0" fmla="*/ 5514 w 5514"/>
                <a:gd name="T1" fmla="*/ 3336 h 4875"/>
                <a:gd name="T2" fmla="*/ 5514 w 5514"/>
                <a:gd name="T3" fmla="*/ 2992 h 4875"/>
                <a:gd name="T4" fmla="*/ 5514 w 5514"/>
                <a:gd name="T5" fmla="*/ 2575 h 4875"/>
                <a:gd name="T6" fmla="*/ 5514 w 5514"/>
                <a:gd name="T7" fmla="*/ 2116 h 4875"/>
                <a:gd name="T8" fmla="*/ 5514 w 5514"/>
                <a:gd name="T9" fmla="*/ 1642 h 4875"/>
                <a:gd name="T10" fmla="*/ 5514 w 5514"/>
                <a:gd name="T11" fmla="*/ 1182 h 4875"/>
                <a:gd name="T12" fmla="*/ 5514 w 5514"/>
                <a:gd name="T13" fmla="*/ 765 h 4875"/>
                <a:gd name="T14" fmla="*/ 5514 w 5514"/>
                <a:gd name="T15" fmla="*/ 326 h 4875"/>
                <a:gd name="T16" fmla="*/ 5502 w 5514"/>
                <a:gd name="T17" fmla="*/ 142 h 4875"/>
                <a:gd name="T18" fmla="*/ 5442 w 5514"/>
                <a:gd name="T19" fmla="*/ 44 h 4875"/>
                <a:gd name="T20" fmla="*/ 5323 w 5514"/>
                <a:gd name="T21" fmla="*/ 3 h 4875"/>
                <a:gd name="T22" fmla="*/ 5069 w 5514"/>
                <a:gd name="T23" fmla="*/ 0 h 4875"/>
                <a:gd name="T24" fmla="*/ 4222 w 5514"/>
                <a:gd name="T25" fmla="*/ 0 h 4875"/>
                <a:gd name="T26" fmla="*/ 3698 w 5514"/>
                <a:gd name="T27" fmla="*/ 0 h 4875"/>
                <a:gd name="T28" fmla="*/ 3139 w 5514"/>
                <a:gd name="T29" fmla="*/ 0 h 4875"/>
                <a:gd name="T30" fmla="*/ 2565 w 5514"/>
                <a:gd name="T31" fmla="*/ 0 h 4875"/>
                <a:gd name="T32" fmla="*/ 1634 w 5514"/>
                <a:gd name="T33" fmla="*/ 0 h 4875"/>
                <a:gd name="T34" fmla="*/ 1128 w 5514"/>
                <a:gd name="T35" fmla="*/ 0 h 4875"/>
                <a:gd name="T36" fmla="*/ 442 w 5514"/>
                <a:gd name="T37" fmla="*/ 0 h 4875"/>
                <a:gd name="T38" fmla="*/ 149 w 5514"/>
                <a:gd name="T39" fmla="*/ 10 h 4875"/>
                <a:gd name="T40" fmla="*/ 54 w 5514"/>
                <a:gd name="T41" fmla="*/ 60 h 4875"/>
                <a:gd name="T42" fmla="*/ 7 w 5514"/>
                <a:gd name="T43" fmla="*/ 154 h 4875"/>
                <a:gd name="T44" fmla="*/ 0 w 5514"/>
                <a:gd name="T45" fmla="*/ 321 h 4875"/>
                <a:gd name="T46" fmla="*/ 0 w 5514"/>
                <a:gd name="T47" fmla="*/ 636 h 4875"/>
                <a:gd name="T48" fmla="*/ 0 w 5514"/>
                <a:gd name="T49" fmla="*/ 1177 h 4875"/>
                <a:gd name="T50" fmla="*/ 0 w 5514"/>
                <a:gd name="T51" fmla="*/ 1637 h 4875"/>
                <a:gd name="T52" fmla="*/ 0 w 5514"/>
                <a:gd name="T53" fmla="*/ 2990 h 4875"/>
                <a:gd name="T54" fmla="*/ 0 w 5514"/>
                <a:gd name="T55" fmla="*/ 3432 h 4875"/>
                <a:gd name="T56" fmla="*/ 10 w 5514"/>
                <a:gd name="T57" fmla="*/ 3614 h 4875"/>
                <a:gd name="T58" fmla="*/ 69 w 5514"/>
                <a:gd name="T59" fmla="*/ 3715 h 4875"/>
                <a:gd name="T60" fmla="*/ 189 w 5514"/>
                <a:gd name="T61" fmla="*/ 3757 h 4875"/>
                <a:gd name="T62" fmla="*/ 398 w 5514"/>
                <a:gd name="T63" fmla="*/ 3758 h 4875"/>
                <a:gd name="T64" fmla="*/ 681 w 5514"/>
                <a:gd name="T65" fmla="*/ 3758 h 4875"/>
                <a:gd name="T66" fmla="*/ 1003 w 5514"/>
                <a:gd name="T67" fmla="*/ 3758 h 4875"/>
                <a:gd name="T68" fmla="*/ 1344 w 5514"/>
                <a:gd name="T69" fmla="*/ 3758 h 4875"/>
                <a:gd name="T70" fmla="*/ 1684 w 5514"/>
                <a:gd name="T71" fmla="*/ 3758 h 4875"/>
                <a:gd name="T72" fmla="*/ 2002 w 5514"/>
                <a:gd name="T73" fmla="*/ 3757 h 4875"/>
                <a:gd name="T74" fmla="*/ 2277 w 5514"/>
                <a:gd name="T75" fmla="*/ 3757 h 4875"/>
                <a:gd name="T76" fmla="*/ 2486 w 5514"/>
                <a:gd name="T77" fmla="*/ 3757 h 4875"/>
                <a:gd name="T78" fmla="*/ 2611 w 5514"/>
                <a:gd name="T79" fmla="*/ 3757 h 4875"/>
                <a:gd name="T80" fmla="*/ 2636 w 5514"/>
                <a:gd name="T81" fmla="*/ 4636 h 4875"/>
                <a:gd name="T82" fmla="*/ 3435 w 5514"/>
                <a:gd name="T83" fmla="*/ 4875 h 4875"/>
                <a:gd name="T84" fmla="*/ 2876 w 5514"/>
                <a:gd name="T85" fmla="*/ 3757 h 4875"/>
                <a:gd name="T86" fmla="*/ 2933 w 5514"/>
                <a:gd name="T87" fmla="*/ 3757 h 4875"/>
                <a:gd name="T88" fmla="*/ 3085 w 5514"/>
                <a:gd name="T89" fmla="*/ 3757 h 4875"/>
                <a:gd name="T90" fmla="*/ 3318 w 5514"/>
                <a:gd name="T91" fmla="*/ 3757 h 4875"/>
                <a:gd name="T92" fmla="*/ 3606 w 5514"/>
                <a:gd name="T93" fmla="*/ 3757 h 4875"/>
                <a:gd name="T94" fmla="*/ 3932 w 5514"/>
                <a:gd name="T95" fmla="*/ 3758 h 4875"/>
                <a:gd name="T96" fmla="*/ 4275 w 5514"/>
                <a:gd name="T97" fmla="*/ 3758 h 4875"/>
                <a:gd name="T98" fmla="*/ 4613 w 5514"/>
                <a:gd name="T99" fmla="*/ 3758 h 4875"/>
                <a:gd name="T100" fmla="*/ 4928 w 5514"/>
                <a:gd name="T101" fmla="*/ 3760 h 4875"/>
                <a:gd name="T102" fmla="*/ 5196 w 5514"/>
                <a:gd name="T103" fmla="*/ 3760 h 4875"/>
                <a:gd name="T104" fmla="*/ 5370 w 5514"/>
                <a:gd name="T105" fmla="*/ 3748 h 4875"/>
                <a:gd name="T106" fmla="*/ 5469 w 5514"/>
                <a:gd name="T107" fmla="*/ 3686 h 4875"/>
                <a:gd name="T108" fmla="*/ 5511 w 5514"/>
                <a:gd name="T109" fmla="*/ 3567 h 4875"/>
                <a:gd name="T110" fmla="*/ 5273 w 5514"/>
                <a:gd name="T111" fmla="*/ 239 h 4875"/>
                <a:gd name="T112" fmla="*/ 239 w 5514"/>
                <a:gd name="T113" fmla="*/ 239 h 4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14" h="4875">
                  <a:moveTo>
                    <a:pt x="5514" y="3514"/>
                  </a:moveTo>
                  <a:lnTo>
                    <a:pt x="5514" y="3432"/>
                  </a:lnTo>
                  <a:lnTo>
                    <a:pt x="5514" y="3336"/>
                  </a:lnTo>
                  <a:lnTo>
                    <a:pt x="5514" y="3231"/>
                  </a:lnTo>
                  <a:lnTo>
                    <a:pt x="5514" y="3115"/>
                  </a:lnTo>
                  <a:lnTo>
                    <a:pt x="5514" y="2992"/>
                  </a:lnTo>
                  <a:lnTo>
                    <a:pt x="5514" y="2859"/>
                  </a:lnTo>
                  <a:lnTo>
                    <a:pt x="5514" y="2720"/>
                  </a:lnTo>
                  <a:lnTo>
                    <a:pt x="5514" y="2575"/>
                  </a:lnTo>
                  <a:lnTo>
                    <a:pt x="5514" y="2424"/>
                  </a:lnTo>
                  <a:lnTo>
                    <a:pt x="5514" y="2272"/>
                  </a:lnTo>
                  <a:lnTo>
                    <a:pt x="5514" y="2116"/>
                  </a:lnTo>
                  <a:lnTo>
                    <a:pt x="5514" y="1957"/>
                  </a:lnTo>
                  <a:lnTo>
                    <a:pt x="5514" y="1800"/>
                  </a:lnTo>
                  <a:lnTo>
                    <a:pt x="5514" y="1642"/>
                  </a:lnTo>
                  <a:lnTo>
                    <a:pt x="5514" y="1485"/>
                  </a:lnTo>
                  <a:lnTo>
                    <a:pt x="5514" y="1333"/>
                  </a:lnTo>
                  <a:lnTo>
                    <a:pt x="5514" y="1182"/>
                  </a:lnTo>
                  <a:lnTo>
                    <a:pt x="5514" y="1038"/>
                  </a:lnTo>
                  <a:lnTo>
                    <a:pt x="5514" y="899"/>
                  </a:lnTo>
                  <a:lnTo>
                    <a:pt x="5514" y="765"/>
                  </a:lnTo>
                  <a:lnTo>
                    <a:pt x="5514" y="641"/>
                  </a:lnTo>
                  <a:lnTo>
                    <a:pt x="5514" y="526"/>
                  </a:lnTo>
                  <a:lnTo>
                    <a:pt x="5514" y="326"/>
                  </a:lnTo>
                  <a:lnTo>
                    <a:pt x="5514" y="244"/>
                  </a:lnTo>
                  <a:lnTo>
                    <a:pt x="5511" y="189"/>
                  </a:lnTo>
                  <a:lnTo>
                    <a:pt x="5502" y="142"/>
                  </a:lnTo>
                  <a:lnTo>
                    <a:pt x="5489" y="102"/>
                  </a:lnTo>
                  <a:lnTo>
                    <a:pt x="5469" y="70"/>
                  </a:lnTo>
                  <a:lnTo>
                    <a:pt x="5442" y="44"/>
                  </a:lnTo>
                  <a:lnTo>
                    <a:pt x="5409" y="23"/>
                  </a:lnTo>
                  <a:lnTo>
                    <a:pt x="5370" y="10"/>
                  </a:lnTo>
                  <a:lnTo>
                    <a:pt x="5323" y="3"/>
                  </a:lnTo>
                  <a:lnTo>
                    <a:pt x="5270" y="0"/>
                  </a:lnTo>
                  <a:lnTo>
                    <a:pt x="5176" y="0"/>
                  </a:lnTo>
                  <a:lnTo>
                    <a:pt x="5069" y="0"/>
                  </a:lnTo>
                  <a:lnTo>
                    <a:pt x="4952" y="0"/>
                  </a:lnTo>
                  <a:lnTo>
                    <a:pt x="4824" y="0"/>
                  </a:lnTo>
                  <a:lnTo>
                    <a:pt x="4222" y="0"/>
                  </a:lnTo>
                  <a:lnTo>
                    <a:pt x="4053" y="0"/>
                  </a:lnTo>
                  <a:lnTo>
                    <a:pt x="3879" y="0"/>
                  </a:lnTo>
                  <a:lnTo>
                    <a:pt x="3698" y="0"/>
                  </a:lnTo>
                  <a:lnTo>
                    <a:pt x="3515" y="0"/>
                  </a:lnTo>
                  <a:lnTo>
                    <a:pt x="3328" y="0"/>
                  </a:lnTo>
                  <a:lnTo>
                    <a:pt x="3139" y="0"/>
                  </a:lnTo>
                  <a:lnTo>
                    <a:pt x="2948" y="0"/>
                  </a:lnTo>
                  <a:lnTo>
                    <a:pt x="2755" y="0"/>
                  </a:lnTo>
                  <a:lnTo>
                    <a:pt x="2565" y="0"/>
                  </a:lnTo>
                  <a:lnTo>
                    <a:pt x="2374" y="0"/>
                  </a:lnTo>
                  <a:lnTo>
                    <a:pt x="2183" y="0"/>
                  </a:lnTo>
                  <a:lnTo>
                    <a:pt x="1634" y="0"/>
                  </a:lnTo>
                  <a:lnTo>
                    <a:pt x="1460" y="0"/>
                  </a:lnTo>
                  <a:lnTo>
                    <a:pt x="1291" y="0"/>
                  </a:lnTo>
                  <a:lnTo>
                    <a:pt x="1128" y="0"/>
                  </a:lnTo>
                  <a:lnTo>
                    <a:pt x="688" y="0"/>
                  </a:lnTo>
                  <a:lnTo>
                    <a:pt x="561" y="0"/>
                  </a:lnTo>
                  <a:lnTo>
                    <a:pt x="442" y="0"/>
                  </a:lnTo>
                  <a:lnTo>
                    <a:pt x="243" y="0"/>
                  </a:lnTo>
                  <a:lnTo>
                    <a:pt x="193" y="2"/>
                  </a:lnTo>
                  <a:lnTo>
                    <a:pt x="149" y="10"/>
                  </a:lnTo>
                  <a:lnTo>
                    <a:pt x="111" y="22"/>
                  </a:lnTo>
                  <a:lnTo>
                    <a:pt x="79" y="39"/>
                  </a:lnTo>
                  <a:lnTo>
                    <a:pt x="54" y="60"/>
                  </a:lnTo>
                  <a:lnTo>
                    <a:pt x="34" y="87"/>
                  </a:lnTo>
                  <a:lnTo>
                    <a:pt x="18" y="119"/>
                  </a:lnTo>
                  <a:lnTo>
                    <a:pt x="7" y="154"/>
                  </a:lnTo>
                  <a:lnTo>
                    <a:pt x="2" y="194"/>
                  </a:lnTo>
                  <a:lnTo>
                    <a:pt x="0" y="239"/>
                  </a:lnTo>
                  <a:lnTo>
                    <a:pt x="0" y="321"/>
                  </a:lnTo>
                  <a:lnTo>
                    <a:pt x="0" y="415"/>
                  </a:lnTo>
                  <a:lnTo>
                    <a:pt x="0" y="521"/>
                  </a:lnTo>
                  <a:lnTo>
                    <a:pt x="0" y="636"/>
                  </a:lnTo>
                  <a:lnTo>
                    <a:pt x="0" y="760"/>
                  </a:lnTo>
                  <a:lnTo>
                    <a:pt x="0" y="892"/>
                  </a:lnTo>
                  <a:lnTo>
                    <a:pt x="0" y="1177"/>
                  </a:lnTo>
                  <a:lnTo>
                    <a:pt x="0" y="1328"/>
                  </a:lnTo>
                  <a:lnTo>
                    <a:pt x="0" y="1482"/>
                  </a:lnTo>
                  <a:lnTo>
                    <a:pt x="0" y="1637"/>
                  </a:lnTo>
                  <a:lnTo>
                    <a:pt x="0" y="1795"/>
                  </a:lnTo>
                  <a:lnTo>
                    <a:pt x="0" y="2858"/>
                  </a:lnTo>
                  <a:lnTo>
                    <a:pt x="0" y="2990"/>
                  </a:lnTo>
                  <a:lnTo>
                    <a:pt x="0" y="3115"/>
                  </a:lnTo>
                  <a:lnTo>
                    <a:pt x="0" y="3336"/>
                  </a:lnTo>
                  <a:lnTo>
                    <a:pt x="0" y="3432"/>
                  </a:lnTo>
                  <a:lnTo>
                    <a:pt x="0" y="3514"/>
                  </a:lnTo>
                  <a:lnTo>
                    <a:pt x="2" y="3569"/>
                  </a:lnTo>
                  <a:lnTo>
                    <a:pt x="10" y="3614"/>
                  </a:lnTo>
                  <a:lnTo>
                    <a:pt x="23" y="3655"/>
                  </a:lnTo>
                  <a:lnTo>
                    <a:pt x="44" y="3688"/>
                  </a:lnTo>
                  <a:lnTo>
                    <a:pt x="69" y="3715"/>
                  </a:lnTo>
                  <a:lnTo>
                    <a:pt x="102" y="3735"/>
                  </a:lnTo>
                  <a:lnTo>
                    <a:pt x="141" y="3748"/>
                  </a:lnTo>
                  <a:lnTo>
                    <a:pt x="189" y="3757"/>
                  </a:lnTo>
                  <a:lnTo>
                    <a:pt x="243" y="3758"/>
                  </a:lnTo>
                  <a:lnTo>
                    <a:pt x="316" y="3758"/>
                  </a:lnTo>
                  <a:lnTo>
                    <a:pt x="398" y="3758"/>
                  </a:lnTo>
                  <a:lnTo>
                    <a:pt x="487" y="3758"/>
                  </a:lnTo>
                  <a:lnTo>
                    <a:pt x="581" y="3758"/>
                  </a:lnTo>
                  <a:lnTo>
                    <a:pt x="681" y="3758"/>
                  </a:lnTo>
                  <a:lnTo>
                    <a:pt x="785" y="3758"/>
                  </a:lnTo>
                  <a:lnTo>
                    <a:pt x="892" y="3758"/>
                  </a:lnTo>
                  <a:lnTo>
                    <a:pt x="1003" y="3758"/>
                  </a:lnTo>
                  <a:lnTo>
                    <a:pt x="1117" y="3758"/>
                  </a:lnTo>
                  <a:lnTo>
                    <a:pt x="1230" y="3758"/>
                  </a:lnTo>
                  <a:lnTo>
                    <a:pt x="1344" y="3758"/>
                  </a:lnTo>
                  <a:lnTo>
                    <a:pt x="1460" y="3758"/>
                  </a:lnTo>
                  <a:lnTo>
                    <a:pt x="1574" y="3758"/>
                  </a:lnTo>
                  <a:lnTo>
                    <a:pt x="1684" y="3758"/>
                  </a:lnTo>
                  <a:lnTo>
                    <a:pt x="1795" y="3758"/>
                  </a:lnTo>
                  <a:lnTo>
                    <a:pt x="1900" y="3757"/>
                  </a:lnTo>
                  <a:lnTo>
                    <a:pt x="2002" y="3757"/>
                  </a:lnTo>
                  <a:lnTo>
                    <a:pt x="2099" y="3757"/>
                  </a:lnTo>
                  <a:lnTo>
                    <a:pt x="2191" y="3757"/>
                  </a:lnTo>
                  <a:lnTo>
                    <a:pt x="2277" y="3757"/>
                  </a:lnTo>
                  <a:lnTo>
                    <a:pt x="2354" y="3757"/>
                  </a:lnTo>
                  <a:lnTo>
                    <a:pt x="2424" y="3757"/>
                  </a:lnTo>
                  <a:lnTo>
                    <a:pt x="2486" y="3757"/>
                  </a:lnTo>
                  <a:lnTo>
                    <a:pt x="2538" y="3757"/>
                  </a:lnTo>
                  <a:lnTo>
                    <a:pt x="2580" y="3757"/>
                  </a:lnTo>
                  <a:lnTo>
                    <a:pt x="2611" y="3757"/>
                  </a:lnTo>
                  <a:lnTo>
                    <a:pt x="2630" y="3757"/>
                  </a:lnTo>
                  <a:lnTo>
                    <a:pt x="2636" y="3757"/>
                  </a:lnTo>
                  <a:lnTo>
                    <a:pt x="2636" y="4636"/>
                  </a:lnTo>
                  <a:lnTo>
                    <a:pt x="2077" y="4636"/>
                  </a:lnTo>
                  <a:lnTo>
                    <a:pt x="2077" y="4875"/>
                  </a:lnTo>
                  <a:lnTo>
                    <a:pt x="3435" y="4875"/>
                  </a:lnTo>
                  <a:lnTo>
                    <a:pt x="3435" y="4636"/>
                  </a:lnTo>
                  <a:lnTo>
                    <a:pt x="2876" y="4636"/>
                  </a:lnTo>
                  <a:lnTo>
                    <a:pt x="2876" y="3757"/>
                  </a:lnTo>
                  <a:lnTo>
                    <a:pt x="2883" y="3757"/>
                  </a:lnTo>
                  <a:lnTo>
                    <a:pt x="2901" y="3757"/>
                  </a:lnTo>
                  <a:lnTo>
                    <a:pt x="2933" y="3757"/>
                  </a:lnTo>
                  <a:lnTo>
                    <a:pt x="2973" y="3757"/>
                  </a:lnTo>
                  <a:lnTo>
                    <a:pt x="3025" y="3757"/>
                  </a:lnTo>
                  <a:lnTo>
                    <a:pt x="3085" y="3757"/>
                  </a:lnTo>
                  <a:lnTo>
                    <a:pt x="3155" y="3757"/>
                  </a:lnTo>
                  <a:lnTo>
                    <a:pt x="3232" y="3757"/>
                  </a:lnTo>
                  <a:lnTo>
                    <a:pt x="3318" y="3757"/>
                  </a:lnTo>
                  <a:lnTo>
                    <a:pt x="3408" y="3757"/>
                  </a:lnTo>
                  <a:lnTo>
                    <a:pt x="3505" y="3757"/>
                  </a:lnTo>
                  <a:lnTo>
                    <a:pt x="3606" y="3757"/>
                  </a:lnTo>
                  <a:lnTo>
                    <a:pt x="3713" y="3758"/>
                  </a:lnTo>
                  <a:lnTo>
                    <a:pt x="3822" y="3758"/>
                  </a:lnTo>
                  <a:lnTo>
                    <a:pt x="3932" y="3758"/>
                  </a:lnTo>
                  <a:lnTo>
                    <a:pt x="4046" y="3758"/>
                  </a:lnTo>
                  <a:lnTo>
                    <a:pt x="4160" y="3758"/>
                  </a:lnTo>
                  <a:lnTo>
                    <a:pt x="4275" y="3758"/>
                  </a:lnTo>
                  <a:lnTo>
                    <a:pt x="4389" y="3758"/>
                  </a:lnTo>
                  <a:lnTo>
                    <a:pt x="4501" y="3758"/>
                  </a:lnTo>
                  <a:lnTo>
                    <a:pt x="4613" y="3758"/>
                  </a:lnTo>
                  <a:lnTo>
                    <a:pt x="4722" y="3758"/>
                  </a:lnTo>
                  <a:lnTo>
                    <a:pt x="4826" y="3760"/>
                  </a:lnTo>
                  <a:lnTo>
                    <a:pt x="4928" y="3760"/>
                  </a:lnTo>
                  <a:lnTo>
                    <a:pt x="5024" y="3760"/>
                  </a:lnTo>
                  <a:lnTo>
                    <a:pt x="5114" y="3760"/>
                  </a:lnTo>
                  <a:lnTo>
                    <a:pt x="5196" y="3760"/>
                  </a:lnTo>
                  <a:lnTo>
                    <a:pt x="5273" y="3760"/>
                  </a:lnTo>
                  <a:lnTo>
                    <a:pt x="5325" y="3757"/>
                  </a:lnTo>
                  <a:lnTo>
                    <a:pt x="5370" y="3748"/>
                  </a:lnTo>
                  <a:lnTo>
                    <a:pt x="5410" y="3733"/>
                  </a:lnTo>
                  <a:lnTo>
                    <a:pt x="5442" y="3713"/>
                  </a:lnTo>
                  <a:lnTo>
                    <a:pt x="5469" y="3686"/>
                  </a:lnTo>
                  <a:lnTo>
                    <a:pt x="5487" y="3653"/>
                  </a:lnTo>
                  <a:lnTo>
                    <a:pt x="5502" y="3613"/>
                  </a:lnTo>
                  <a:lnTo>
                    <a:pt x="5511" y="3567"/>
                  </a:lnTo>
                  <a:lnTo>
                    <a:pt x="5514" y="3514"/>
                  </a:lnTo>
                  <a:close/>
                  <a:moveTo>
                    <a:pt x="239" y="239"/>
                  </a:moveTo>
                  <a:lnTo>
                    <a:pt x="5273" y="239"/>
                  </a:lnTo>
                  <a:lnTo>
                    <a:pt x="5273" y="3517"/>
                  </a:lnTo>
                  <a:lnTo>
                    <a:pt x="239" y="3517"/>
                  </a:lnTo>
                  <a:lnTo>
                    <a:pt x="239" y="2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3142327" y="2158948"/>
              <a:ext cx="2014123" cy="1466976"/>
            </a:xfrm>
            <a:custGeom>
              <a:avLst/>
              <a:gdLst>
                <a:gd name="T0" fmla="*/ 283 w 4156"/>
                <a:gd name="T1" fmla="*/ 25 h 3027"/>
                <a:gd name="T2" fmla="*/ 754 w 4156"/>
                <a:gd name="T3" fmla="*/ 68 h 3027"/>
                <a:gd name="T4" fmla="*/ 833 w 4156"/>
                <a:gd name="T5" fmla="*/ 88 h 3027"/>
                <a:gd name="T6" fmla="*/ 901 w 4156"/>
                <a:gd name="T7" fmla="*/ 131 h 3027"/>
                <a:gd name="T8" fmla="*/ 1484 w 4156"/>
                <a:gd name="T9" fmla="*/ 781 h 3027"/>
                <a:gd name="T10" fmla="*/ 2051 w 4156"/>
                <a:gd name="T11" fmla="*/ 1420 h 3027"/>
                <a:gd name="T12" fmla="*/ 2078 w 4156"/>
                <a:gd name="T13" fmla="*/ 1434 h 3027"/>
                <a:gd name="T14" fmla="*/ 2104 w 4156"/>
                <a:gd name="T15" fmla="*/ 1420 h 3027"/>
                <a:gd name="T16" fmla="*/ 2669 w 4156"/>
                <a:gd name="T17" fmla="*/ 785 h 3027"/>
                <a:gd name="T18" fmla="*/ 3244 w 4156"/>
                <a:gd name="T19" fmla="*/ 143 h 3027"/>
                <a:gd name="T20" fmla="*/ 3301 w 4156"/>
                <a:gd name="T21" fmla="*/ 99 h 3027"/>
                <a:gd name="T22" fmla="*/ 3366 w 4156"/>
                <a:gd name="T23" fmla="*/ 74 h 3027"/>
                <a:gd name="T24" fmla="*/ 3756 w 4156"/>
                <a:gd name="T25" fmla="*/ 36 h 3027"/>
                <a:gd name="T26" fmla="*/ 4129 w 4156"/>
                <a:gd name="T27" fmla="*/ 3 h 3027"/>
                <a:gd name="T28" fmla="*/ 4150 w 4156"/>
                <a:gd name="T29" fmla="*/ 11 h 3027"/>
                <a:gd name="T30" fmla="*/ 4156 w 4156"/>
                <a:gd name="T31" fmla="*/ 33 h 3027"/>
                <a:gd name="T32" fmla="*/ 4091 w 4156"/>
                <a:gd name="T33" fmla="*/ 747 h 3027"/>
                <a:gd name="T34" fmla="*/ 4073 w 4156"/>
                <a:gd name="T35" fmla="*/ 822 h 3027"/>
                <a:gd name="T36" fmla="*/ 4039 w 4156"/>
                <a:gd name="T37" fmla="*/ 886 h 3027"/>
                <a:gd name="T38" fmla="*/ 3988 w 4156"/>
                <a:gd name="T39" fmla="*/ 943 h 3027"/>
                <a:gd name="T40" fmla="*/ 2714 w 4156"/>
                <a:gd name="T41" fmla="*/ 2076 h 3027"/>
                <a:gd name="T42" fmla="*/ 2690 w 4156"/>
                <a:gd name="T43" fmla="*/ 2103 h 3027"/>
                <a:gd name="T44" fmla="*/ 2688 w 4156"/>
                <a:gd name="T45" fmla="*/ 2129 h 3027"/>
                <a:gd name="T46" fmla="*/ 2709 w 4156"/>
                <a:gd name="T47" fmla="*/ 2159 h 3027"/>
                <a:gd name="T48" fmla="*/ 2905 w 4156"/>
                <a:gd name="T49" fmla="*/ 2376 h 3027"/>
                <a:gd name="T50" fmla="*/ 3012 w 4156"/>
                <a:gd name="T51" fmla="*/ 2497 h 3027"/>
                <a:gd name="T52" fmla="*/ 3022 w 4156"/>
                <a:gd name="T53" fmla="*/ 2518 h 3027"/>
                <a:gd name="T54" fmla="*/ 3013 w 4156"/>
                <a:gd name="T55" fmla="*/ 2541 h 3027"/>
                <a:gd name="T56" fmla="*/ 2774 w 4156"/>
                <a:gd name="T57" fmla="*/ 2780 h 3027"/>
                <a:gd name="T58" fmla="*/ 2534 w 4156"/>
                <a:gd name="T59" fmla="*/ 3020 h 3027"/>
                <a:gd name="T60" fmla="*/ 2509 w 4156"/>
                <a:gd name="T61" fmla="*/ 3027 h 3027"/>
                <a:gd name="T62" fmla="*/ 2484 w 4156"/>
                <a:gd name="T63" fmla="*/ 3009 h 3027"/>
                <a:gd name="T64" fmla="*/ 2110 w 4156"/>
                <a:gd name="T65" fmla="*/ 2673 h 3027"/>
                <a:gd name="T66" fmla="*/ 2082 w 4156"/>
                <a:gd name="T67" fmla="*/ 2657 h 3027"/>
                <a:gd name="T68" fmla="*/ 2058 w 4156"/>
                <a:gd name="T69" fmla="*/ 2663 h 3027"/>
                <a:gd name="T70" fmla="*/ 1923 w 4156"/>
                <a:gd name="T71" fmla="*/ 2784 h 3027"/>
                <a:gd name="T72" fmla="*/ 1680 w 4156"/>
                <a:gd name="T73" fmla="*/ 3002 h 3027"/>
                <a:gd name="T74" fmla="*/ 1650 w 4156"/>
                <a:gd name="T75" fmla="*/ 3023 h 3027"/>
                <a:gd name="T76" fmla="*/ 1626 w 4156"/>
                <a:gd name="T77" fmla="*/ 3020 h 3027"/>
                <a:gd name="T78" fmla="*/ 1599 w 4156"/>
                <a:gd name="T79" fmla="*/ 2998 h 3027"/>
                <a:gd name="T80" fmla="*/ 1153 w 4156"/>
                <a:gd name="T81" fmla="*/ 2552 h 3027"/>
                <a:gd name="T82" fmla="*/ 1134 w 4156"/>
                <a:gd name="T83" fmla="*/ 2526 h 3027"/>
                <a:gd name="T84" fmla="*/ 1138 w 4156"/>
                <a:gd name="T85" fmla="*/ 2502 h 3027"/>
                <a:gd name="T86" fmla="*/ 1250 w 4156"/>
                <a:gd name="T87" fmla="*/ 2377 h 3027"/>
                <a:gd name="T88" fmla="*/ 1451 w 4156"/>
                <a:gd name="T89" fmla="*/ 2154 h 3027"/>
                <a:gd name="T90" fmla="*/ 1470 w 4156"/>
                <a:gd name="T91" fmla="*/ 2126 h 3027"/>
                <a:gd name="T92" fmla="*/ 1467 w 4156"/>
                <a:gd name="T93" fmla="*/ 2103 h 3027"/>
                <a:gd name="T94" fmla="*/ 1444 w 4156"/>
                <a:gd name="T95" fmla="*/ 2079 h 3027"/>
                <a:gd name="T96" fmla="*/ 172 w 4156"/>
                <a:gd name="T97" fmla="*/ 945 h 3027"/>
                <a:gd name="T98" fmla="*/ 116 w 4156"/>
                <a:gd name="T99" fmla="*/ 884 h 3027"/>
                <a:gd name="T100" fmla="*/ 80 w 4156"/>
                <a:gd name="T101" fmla="*/ 815 h 3027"/>
                <a:gd name="T102" fmla="*/ 63 w 4156"/>
                <a:gd name="T103" fmla="*/ 735 h 3027"/>
                <a:gd name="T104" fmla="*/ 0 w 4156"/>
                <a:gd name="T105" fmla="*/ 30 h 3027"/>
                <a:gd name="T106" fmla="*/ 8 w 4156"/>
                <a:gd name="T107" fmla="*/ 6 h 3027"/>
                <a:gd name="T108" fmla="*/ 27 w 4156"/>
                <a:gd name="T109" fmla="*/ 0 h 3027"/>
                <a:gd name="T110" fmla="*/ 42 w 4156"/>
                <a:gd name="T111" fmla="*/ 4 h 3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56" h="3027">
                  <a:moveTo>
                    <a:pt x="42" y="4"/>
                  </a:moveTo>
                  <a:lnTo>
                    <a:pt x="283" y="25"/>
                  </a:lnTo>
                  <a:lnTo>
                    <a:pt x="519" y="46"/>
                  </a:lnTo>
                  <a:lnTo>
                    <a:pt x="754" y="68"/>
                  </a:lnTo>
                  <a:lnTo>
                    <a:pt x="795" y="75"/>
                  </a:lnTo>
                  <a:lnTo>
                    <a:pt x="833" y="88"/>
                  </a:lnTo>
                  <a:lnTo>
                    <a:pt x="868" y="106"/>
                  </a:lnTo>
                  <a:lnTo>
                    <a:pt x="901" y="131"/>
                  </a:lnTo>
                  <a:lnTo>
                    <a:pt x="931" y="160"/>
                  </a:lnTo>
                  <a:lnTo>
                    <a:pt x="1484" y="781"/>
                  </a:lnTo>
                  <a:lnTo>
                    <a:pt x="2035" y="1404"/>
                  </a:lnTo>
                  <a:lnTo>
                    <a:pt x="2051" y="1420"/>
                  </a:lnTo>
                  <a:lnTo>
                    <a:pt x="2065" y="1430"/>
                  </a:lnTo>
                  <a:lnTo>
                    <a:pt x="2078" y="1434"/>
                  </a:lnTo>
                  <a:lnTo>
                    <a:pt x="2091" y="1430"/>
                  </a:lnTo>
                  <a:lnTo>
                    <a:pt x="2104" y="1420"/>
                  </a:lnTo>
                  <a:lnTo>
                    <a:pt x="2120" y="1404"/>
                  </a:lnTo>
                  <a:lnTo>
                    <a:pt x="2669" y="785"/>
                  </a:lnTo>
                  <a:lnTo>
                    <a:pt x="3218" y="168"/>
                  </a:lnTo>
                  <a:lnTo>
                    <a:pt x="3244" y="143"/>
                  </a:lnTo>
                  <a:lnTo>
                    <a:pt x="3271" y="120"/>
                  </a:lnTo>
                  <a:lnTo>
                    <a:pt x="3301" y="99"/>
                  </a:lnTo>
                  <a:lnTo>
                    <a:pt x="3332" y="84"/>
                  </a:lnTo>
                  <a:lnTo>
                    <a:pt x="3366" y="74"/>
                  </a:lnTo>
                  <a:lnTo>
                    <a:pt x="3402" y="68"/>
                  </a:lnTo>
                  <a:lnTo>
                    <a:pt x="3756" y="36"/>
                  </a:lnTo>
                  <a:lnTo>
                    <a:pt x="4111" y="3"/>
                  </a:lnTo>
                  <a:lnTo>
                    <a:pt x="4129" y="3"/>
                  </a:lnTo>
                  <a:lnTo>
                    <a:pt x="4142" y="6"/>
                  </a:lnTo>
                  <a:lnTo>
                    <a:pt x="4150" y="11"/>
                  </a:lnTo>
                  <a:lnTo>
                    <a:pt x="4155" y="21"/>
                  </a:lnTo>
                  <a:lnTo>
                    <a:pt x="4156" y="33"/>
                  </a:lnTo>
                  <a:lnTo>
                    <a:pt x="4156" y="49"/>
                  </a:lnTo>
                  <a:lnTo>
                    <a:pt x="4091" y="747"/>
                  </a:lnTo>
                  <a:lnTo>
                    <a:pt x="4084" y="785"/>
                  </a:lnTo>
                  <a:lnTo>
                    <a:pt x="4073" y="822"/>
                  </a:lnTo>
                  <a:lnTo>
                    <a:pt x="4058" y="855"/>
                  </a:lnTo>
                  <a:lnTo>
                    <a:pt x="4039" y="886"/>
                  </a:lnTo>
                  <a:lnTo>
                    <a:pt x="4015" y="914"/>
                  </a:lnTo>
                  <a:lnTo>
                    <a:pt x="3988" y="943"/>
                  </a:lnTo>
                  <a:lnTo>
                    <a:pt x="3351" y="1510"/>
                  </a:lnTo>
                  <a:lnTo>
                    <a:pt x="2714" y="2076"/>
                  </a:lnTo>
                  <a:lnTo>
                    <a:pt x="2699" y="2090"/>
                  </a:lnTo>
                  <a:lnTo>
                    <a:pt x="2690" y="2103"/>
                  </a:lnTo>
                  <a:lnTo>
                    <a:pt x="2686" y="2116"/>
                  </a:lnTo>
                  <a:lnTo>
                    <a:pt x="2688" y="2129"/>
                  </a:lnTo>
                  <a:lnTo>
                    <a:pt x="2695" y="2143"/>
                  </a:lnTo>
                  <a:lnTo>
                    <a:pt x="2709" y="2159"/>
                  </a:lnTo>
                  <a:lnTo>
                    <a:pt x="2807" y="2267"/>
                  </a:lnTo>
                  <a:lnTo>
                    <a:pt x="2905" y="2376"/>
                  </a:lnTo>
                  <a:lnTo>
                    <a:pt x="3003" y="2484"/>
                  </a:lnTo>
                  <a:lnTo>
                    <a:pt x="3012" y="2497"/>
                  </a:lnTo>
                  <a:lnTo>
                    <a:pt x="3019" y="2509"/>
                  </a:lnTo>
                  <a:lnTo>
                    <a:pt x="3022" y="2518"/>
                  </a:lnTo>
                  <a:lnTo>
                    <a:pt x="3020" y="2529"/>
                  </a:lnTo>
                  <a:lnTo>
                    <a:pt x="3013" y="2541"/>
                  </a:lnTo>
                  <a:lnTo>
                    <a:pt x="3001" y="2554"/>
                  </a:lnTo>
                  <a:lnTo>
                    <a:pt x="2774" y="2780"/>
                  </a:lnTo>
                  <a:lnTo>
                    <a:pt x="2547" y="3008"/>
                  </a:lnTo>
                  <a:lnTo>
                    <a:pt x="2534" y="3020"/>
                  </a:lnTo>
                  <a:lnTo>
                    <a:pt x="2522" y="3027"/>
                  </a:lnTo>
                  <a:lnTo>
                    <a:pt x="2509" y="3027"/>
                  </a:lnTo>
                  <a:lnTo>
                    <a:pt x="2497" y="3020"/>
                  </a:lnTo>
                  <a:lnTo>
                    <a:pt x="2484" y="3009"/>
                  </a:lnTo>
                  <a:lnTo>
                    <a:pt x="2297" y="2841"/>
                  </a:lnTo>
                  <a:lnTo>
                    <a:pt x="2110" y="2673"/>
                  </a:lnTo>
                  <a:lnTo>
                    <a:pt x="2095" y="2662"/>
                  </a:lnTo>
                  <a:lnTo>
                    <a:pt x="2082" y="2657"/>
                  </a:lnTo>
                  <a:lnTo>
                    <a:pt x="2070" y="2657"/>
                  </a:lnTo>
                  <a:lnTo>
                    <a:pt x="2058" y="2663"/>
                  </a:lnTo>
                  <a:lnTo>
                    <a:pt x="2045" y="2674"/>
                  </a:lnTo>
                  <a:lnTo>
                    <a:pt x="1923" y="2784"/>
                  </a:lnTo>
                  <a:lnTo>
                    <a:pt x="1801" y="2893"/>
                  </a:lnTo>
                  <a:lnTo>
                    <a:pt x="1680" y="3002"/>
                  </a:lnTo>
                  <a:lnTo>
                    <a:pt x="1664" y="3015"/>
                  </a:lnTo>
                  <a:lnTo>
                    <a:pt x="1650" y="3023"/>
                  </a:lnTo>
                  <a:lnTo>
                    <a:pt x="1638" y="3024"/>
                  </a:lnTo>
                  <a:lnTo>
                    <a:pt x="1626" y="3020"/>
                  </a:lnTo>
                  <a:lnTo>
                    <a:pt x="1612" y="3012"/>
                  </a:lnTo>
                  <a:lnTo>
                    <a:pt x="1599" y="2998"/>
                  </a:lnTo>
                  <a:lnTo>
                    <a:pt x="1376" y="2775"/>
                  </a:lnTo>
                  <a:lnTo>
                    <a:pt x="1153" y="2552"/>
                  </a:lnTo>
                  <a:lnTo>
                    <a:pt x="1141" y="2539"/>
                  </a:lnTo>
                  <a:lnTo>
                    <a:pt x="1134" y="2526"/>
                  </a:lnTo>
                  <a:lnTo>
                    <a:pt x="1134" y="2516"/>
                  </a:lnTo>
                  <a:lnTo>
                    <a:pt x="1138" y="2502"/>
                  </a:lnTo>
                  <a:lnTo>
                    <a:pt x="1150" y="2488"/>
                  </a:lnTo>
                  <a:lnTo>
                    <a:pt x="1250" y="2377"/>
                  </a:lnTo>
                  <a:lnTo>
                    <a:pt x="1349" y="2265"/>
                  </a:lnTo>
                  <a:lnTo>
                    <a:pt x="1451" y="2154"/>
                  </a:lnTo>
                  <a:lnTo>
                    <a:pt x="1463" y="2139"/>
                  </a:lnTo>
                  <a:lnTo>
                    <a:pt x="1470" y="2126"/>
                  </a:lnTo>
                  <a:lnTo>
                    <a:pt x="1471" y="2114"/>
                  </a:lnTo>
                  <a:lnTo>
                    <a:pt x="1467" y="2103"/>
                  </a:lnTo>
                  <a:lnTo>
                    <a:pt x="1458" y="2093"/>
                  </a:lnTo>
                  <a:lnTo>
                    <a:pt x="1444" y="2079"/>
                  </a:lnTo>
                  <a:lnTo>
                    <a:pt x="809" y="1512"/>
                  </a:lnTo>
                  <a:lnTo>
                    <a:pt x="172" y="945"/>
                  </a:lnTo>
                  <a:lnTo>
                    <a:pt x="142" y="917"/>
                  </a:lnTo>
                  <a:lnTo>
                    <a:pt x="116" y="884"/>
                  </a:lnTo>
                  <a:lnTo>
                    <a:pt x="96" y="852"/>
                  </a:lnTo>
                  <a:lnTo>
                    <a:pt x="80" y="815"/>
                  </a:lnTo>
                  <a:lnTo>
                    <a:pt x="69" y="777"/>
                  </a:lnTo>
                  <a:lnTo>
                    <a:pt x="63" y="735"/>
                  </a:lnTo>
                  <a:lnTo>
                    <a:pt x="0" y="49"/>
                  </a:lnTo>
                  <a:lnTo>
                    <a:pt x="0" y="30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42" y="4"/>
                  </a:lnTo>
                  <a:close/>
                  <a:moveTo>
                    <a:pt x="42" y="4"/>
                  </a:moveTo>
                  <a:lnTo>
                    <a:pt x="42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068663" y="3283291"/>
              <a:ext cx="964899" cy="964899"/>
            </a:xfrm>
            <a:custGeom>
              <a:avLst/>
              <a:gdLst>
                <a:gd name="T0" fmla="*/ 1705 w 1991"/>
                <a:gd name="T1" fmla="*/ 1446 h 1991"/>
                <a:gd name="T2" fmla="*/ 1646 w 1991"/>
                <a:gd name="T3" fmla="*/ 1425 h 1991"/>
                <a:gd name="T4" fmla="*/ 1598 w 1991"/>
                <a:gd name="T5" fmla="*/ 1386 h 1991"/>
                <a:gd name="T6" fmla="*/ 1355 w 1991"/>
                <a:gd name="T7" fmla="*/ 1142 h 1991"/>
                <a:gd name="T8" fmla="*/ 1332 w 1991"/>
                <a:gd name="T9" fmla="*/ 1124 h 1991"/>
                <a:gd name="T10" fmla="*/ 1309 w 1991"/>
                <a:gd name="T11" fmla="*/ 1130 h 1991"/>
                <a:gd name="T12" fmla="*/ 1024 w 1991"/>
                <a:gd name="T13" fmla="*/ 1415 h 1991"/>
                <a:gd name="T14" fmla="*/ 740 w 1991"/>
                <a:gd name="T15" fmla="*/ 1698 h 1991"/>
                <a:gd name="T16" fmla="*/ 734 w 1991"/>
                <a:gd name="T17" fmla="*/ 1718 h 1991"/>
                <a:gd name="T18" fmla="*/ 751 w 1991"/>
                <a:gd name="T19" fmla="*/ 1740 h 1991"/>
                <a:gd name="T20" fmla="*/ 825 w 1991"/>
                <a:gd name="T21" fmla="*/ 1813 h 1991"/>
                <a:gd name="T22" fmla="*/ 851 w 1991"/>
                <a:gd name="T23" fmla="*/ 1861 h 1991"/>
                <a:gd name="T24" fmla="*/ 850 w 1991"/>
                <a:gd name="T25" fmla="*/ 1908 h 1991"/>
                <a:gd name="T26" fmla="*/ 820 w 1991"/>
                <a:gd name="T27" fmla="*/ 1954 h 1991"/>
                <a:gd name="T28" fmla="*/ 772 w 1991"/>
                <a:gd name="T29" fmla="*/ 1985 h 1991"/>
                <a:gd name="T30" fmla="*/ 722 w 1991"/>
                <a:gd name="T31" fmla="*/ 1990 h 1991"/>
                <a:gd name="T32" fmla="*/ 675 w 1991"/>
                <a:gd name="T33" fmla="*/ 1962 h 1991"/>
                <a:gd name="T34" fmla="*/ 31 w 1991"/>
                <a:gd name="T35" fmla="*/ 1318 h 1991"/>
                <a:gd name="T36" fmla="*/ 3 w 1991"/>
                <a:gd name="T37" fmla="*/ 1271 h 1991"/>
                <a:gd name="T38" fmla="*/ 4 w 1991"/>
                <a:gd name="T39" fmla="*/ 1222 h 1991"/>
                <a:gd name="T40" fmla="*/ 36 w 1991"/>
                <a:gd name="T41" fmla="*/ 1175 h 1991"/>
                <a:gd name="T42" fmla="*/ 84 w 1991"/>
                <a:gd name="T43" fmla="*/ 1143 h 1991"/>
                <a:gd name="T44" fmla="*/ 133 w 1991"/>
                <a:gd name="T45" fmla="*/ 1142 h 1991"/>
                <a:gd name="T46" fmla="*/ 181 w 1991"/>
                <a:gd name="T47" fmla="*/ 1169 h 1991"/>
                <a:gd name="T48" fmla="*/ 199 w 1991"/>
                <a:gd name="T49" fmla="*/ 1187 h 1991"/>
                <a:gd name="T50" fmla="*/ 226 w 1991"/>
                <a:gd name="T51" fmla="*/ 1218 h 1991"/>
                <a:gd name="T52" fmla="*/ 252 w 1991"/>
                <a:gd name="T53" fmla="*/ 1246 h 1991"/>
                <a:gd name="T54" fmla="*/ 283 w 1991"/>
                <a:gd name="T55" fmla="*/ 1255 h 1991"/>
                <a:gd name="T56" fmla="*/ 317 w 1991"/>
                <a:gd name="T57" fmla="*/ 1237 h 1991"/>
                <a:gd name="T58" fmla="*/ 348 w 1991"/>
                <a:gd name="T59" fmla="*/ 1203 h 1991"/>
                <a:gd name="T60" fmla="*/ 379 w 1991"/>
                <a:gd name="T61" fmla="*/ 1166 h 1991"/>
                <a:gd name="T62" fmla="*/ 847 w 1991"/>
                <a:gd name="T63" fmla="*/ 701 h 1991"/>
                <a:gd name="T64" fmla="*/ 866 w 1991"/>
                <a:gd name="T65" fmla="*/ 674 h 1991"/>
                <a:gd name="T66" fmla="*/ 860 w 1991"/>
                <a:gd name="T67" fmla="*/ 648 h 1991"/>
                <a:gd name="T68" fmla="*/ 726 w 1991"/>
                <a:gd name="T69" fmla="*/ 516 h 1991"/>
                <a:gd name="T70" fmla="*/ 578 w 1991"/>
                <a:gd name="T71" fmla="*/ 361 h 1991"/>
                <a:gd name="T72" fmla="*/ 546 w 1991"/>
                <a:gd name="T73" fmla="*/ 291 h 1991"/>
                <a:gd name="T74" fmla="*/ 546 w 1991"/>
                <a:gd name="T75" fmla="*/ 217 h 1991"/>
                <a:gd name="T76" fmla="*/ 578 w 1991"/>
                <a:gd name="T77" fmla="*/ 145 h 1991"/>
                <a:gd name="T78" fmla="*/ 653 w 1991"/>
                <a:gd name="T79" fmla="*/ 65 h 1991"/>
                <a:gd name="T80" fmla="*/ 723 w 1991"/>
                <a:gd name="T81" fmla="*/ 17 h 1991"/>
                <a:gd name="T82" fmla="*/ 797 w 1991"/>
                <a:gd name="T83" fmla="*/ 0 h 1991"/>
                <a:gd name="T84" fmla="*/ 870 w 1991"/>
                <a:gd name="T85" fmla="*/ 17 h 1991"/>
                <a:gd name="T86" fmla="*/ 940 w 1991"/>
                <a:gd name="T87" fmla="*/ 68 h 1991"/>
                <a:gd name="T88" fmla="*/ 1953 w 1991"/>
                <a:gd name="T89" fmla="*/ 1086 h 1991"/>
                <a:gd name="T90" fmla="*/ 1986 w 1991"/>
                <a:gd name="T91" fmla="*/ 1160 h 1991"/>
                <a:gd name="T92" fmla="*/ 1986 w 1991"/>
                <a:gd name="T93" fmla="*/ 1234 h 1991"/>
                <a:gd name="T94" fmla="*/ 1953 w 1991"/>
                <a:gd name="T95" fmla="*/ 1307 h 1991"/>
                <a:gd name="T96" fmla="*/ 1894 w 1991"/>
                <a:gd name="T97" fmla="*/ 1370 h 1991"/>
                <a:gd name="T98" fmla="*/ 1850 w 1991"/>
                <a:gd name="T99" fmla="*/ 1411 h 1991"/>
                <a:gd name="T100" fmla="*/ 1813 w 1991"/>
                <a:gd name="T101" fmla="*/ 1434 h 1991"/>
                <a:gd name="T102" fmla="*/ 1778 w 1991"/>
                <a:gd name="T103" fmla="*/ 1446 h 1991"/>
                <a:gd name="T104" fmla="*/ 1737 w 1991"/>
                <a:gd name="T105" fmla="*/ 1448 h 1991"/>
                <a:gd name="T106" fmla="*/ 1737 w 1991"/>
                <a:gd name="T107" fmla="*/ 1448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1" h="1991">
                  <a:moveTo>
                    <a:pt x="1737" y="1448"/>
                  </a:moveTo>
                  <a:lnTo>
                    <a:pt x="1705" y="1446"/>
                  </a:lnTo>
                  <a:lnTo>
                    <a:pt x="1675" y="1439"/>
                  </a:lnTo>
                  <a:lnTo>
                    <a:pt x="1646" y="1425"/>
                  </a:lnTo>
                  <a:lnTo>
                    <a:pt x="1622" y="1408"/>
                  </a:lnTo>
                  <a:lnTo>
                    <a:pt x="1598" y="1386"/>
                  </a:lnTo>
                  <a:lnTo>
                    <a:pt x="1476" y="1265"/>
                  </a:lnTo>
                  <a:lnTo>
                    <a:pt x="1355" y="1142"/>
                  </a:lnTo>
                  <a:lnTo>
                    <a:pt x="1343" y="1131"/>
                  </a:lnTo>
                  <a:lnTo>
                    <a:pt x="1332" y="1124"/>
                  </a:lnTo>
                  <a:lnTo>
                    <a:pt x="1321" y="1124"/>
                  </a:lnTo>
                  <a:lnTo>
                    <a:pt x="1309" y="1130"/>
                  </a:lnTo>
                  <a:lnTo>
                    <a:pt x="1295" y="1141"/>
                  </a:lnTo>
                  <a:lnTo>
                    <a:pt x="1024" y="1415"/>
                  </a:lnTo>
                  <a:lnTo>
                    <a:pt x="751" y="1686"/>
                  </a:lnTo>
                  <a:lnTo>
                    <a:pt x="740" y="1698"/>
                  </a:lnTo>
                  <a:lnTo>
                    <a:pt x="734" y="1709"/>
                  </a:lnTo>
                  <a:lnTo>
                    <a:pt x="734" y="1718"/>
                  </a:lnTo>
                  <a:lnTo>
                    <a:pt x="740" y="1729"/>
                  </a:lnTo>
                  <a:lnTo>
                    <a:pt x="751" y="1740"/>
                  </a:lnTo>
                  <a:lnTo>
                    <a:pt x="790" y="1775"/>
                  </a:lnTo>
                  <a:lnTo>
                    <a:pt x="825" y="1813"/>
                  </a:lnTo>
                  <a:lnTo>
                    <a:pt x="843" y="1836"/>
                  </a:lnTo>
                  <a:lnTo>
                    <a:pt x="851" y="1861"/>
                  </a:lnTo>
                  <a:lnTo>
                    <a:pt x="854" y="1884"/>
                  </a:lnTo>
                  <a:lnTo>
                    <a:pt x="850" y="1908"/>
                  </a:lnTo>
                  <a:lnTo>
                    <a:pt x="837" y="1931"/>
                  </a:lnTo>
                  <a:lnTo>
                    <a:pt x="820" y="1954"/>
                  </a:lnTo>
                  <a:lnTo>
                    <a:pt x="797" y="1973"/>
                  </a:lnTo>
                  <a:lnTo>
                    <a:pt x="772" y="1985"/>
                  </a:lnTo>
                  <a:lnTo>
                    <a:pt x="747" y="1991"/>
                  </a:lnTo>
                  <a:lnTo>
                    <a:pt x="722" y="1990"/>
                  </a:lnTo>
                  <a:lnTo>
                    <a:pt x="698" y="1980"/>
                  </a:lnTo>
                  <a:lnTo>
                    <a:pt x="675" y="1962"/>
                  </a:lnTo>
                  <a:lnTo>
                    <a:pt x="352" y="1641"/>
                  </a:lnTo>
                  <a:lnTo>
                    <a:pt x="31" y="1318"/>
                  </a:lnTo>
                  <a:lnTo>
                    <a:pt x="13" y="1295"/>
                  </a:lnTo>
                  <a:lnTo>
                    <a:pt x="3" y="1271"/>
                  </a:lnTo>
                  <a:lnTo>
                    <a:pt x="0" y="1246"/>
                  </a:lnTo>
                  <a:lnTo>
                    <a:pt x="4" y="1222"/>
                  </a:lnTo>
                  <a:lnTo>
                    <a:pt x="17" y="1198"/>
                  </a:lnTo>
                  <a:lnTo>
                    <a:pt x="36" y="1175"/>
                  </a:lnTo>
                  <a:lnTo>
                    <a:pt x="59" y="1156"/>
                  </a:lnTo>
                  <a:lnTo>
                    <a:pt x="84" y="1143"/>
                  </a:lnTo>
                  <a:lnTo>
                    <a:pt x="108" y="1139"/>
                  </a:lnTo>
                  <a:lnTo>
                    <a:pt x="133" y="1142"/>
                  </a:lnTo>
                  <a:lnTo>
                    <a:pt x="157" y="1152"/>
                  </a:lnTo>
                  <a:lnTo>
                    <a:pt x="181" y="1169"/>
                  </a:lnTo>
                  <a:lnTo>
                    <a:pt x="185" y="1173"/>
                  </a:lnTo>
                  <a:lnTo>
                    <a:pt x="199" y="1187"/>
                  </a:lnTo>
                  <a:lnTo>
                    <a:pt x="213" y="1202"/>
                  </a:lnTo>
                  <a:lnTo>
                    <a:pt x="226" y="1218"/>
                  </a:lnTo>
                  <a:lnTo>
                    <a:pt x="238" y="1234"/>
                  </a:lnTo>
                  <a:lnTo>
                    <a:pt x="252" y="1246"/>
                  </a:lnTo>
                  <a:lnTo>
                    <a:pt x="267" y="1253"/>
                  </a:lnTo>
                  <a:lnTo>
                    <a:pt x="283" y="1255"/>
                  </a:lnTo>
                  <a:lnTo>
                    <a:pt x="299" y="1249"/>
                  </a:lnTo>
                  <a:lnTo>
                    <a:pt x="317" y="1237"/>
                  </a:lnTo>
                  <a:lnTo>
                    <a:pt x="333" y="1221"/>
                  </a:lnTo>
                  <a:lnTo>
                    <a:pt x="348" y="1203"/>
                  </a:lnTo>
                  <a:lnTo>
                    <a:pt x="363" y="1184"/>
                  </a:lnTo>
                  <a:lnTo>
                    <a:pt x="379" y="1166"/>
                  </a:lnTo>
                  <a:lnTo>
                    <a:pt x="612" y="933"/>
                  </a:lnTo>
                  <a:lnTo>
                    <a:pt x="847" y="701"/>
                  </a:lnTo>
                  <a:lnTo>
                    <a:pt x="859" y="686"/>
                  </a:lnTo>
                  <a:lnTo>
                    <a:pt x="866" y="674"/>
                  </a:lnTo>
                  <a:lnTo>
                    <a:pt x="866" y="662"/>
                  </a:lnTo>
                  <a:lnTo>
                    <a:pt x="860" y="648"/>
                  </a:lnTo>
                  <a:lnTo>
                    <a:pt x="847" y="634"/>
                  </a:lnTo>
                  <a:lnTo>
                    <a:pt x="726" y="516"/>
                  </a:lnTo>
                  <a:lnTo>
                    <a:pt x="607" y="395"/>
                  </a:lnTo>
                  <a:lnTo>
                    <a:pt x="578" y="361"/>
                  </a:lnTo>
                  <a:lnTo>
                    <a:pt x="558" y="326"/>
                  </a:lnTo>
                  <a:lnTo>
                    <a:pt x="546" y="291"/>
                  </a:lnTo>
                  <a:lnTo>
                    <a:pt x="542" y="254"/>
                  </a:lnTo>
                  <a:lnTo>
                    <a:pt x="546" y="217"/>
                  </a:lnTo>
                  <a:lnTo>
                    <a:pt x="558" y="181"/>
                  </a:lnTo>
                  <a:lnTo>
                    <a:pt x="578" y="145"/>
                  </a:lnTo>
                  <a:lnTo>
                    <a:pt x="607" y="112"/>
                  </a:lnTo>
                  <a:lnTo>
                    <a:pt x="653" y="65"/>
                  </a:lnTo>
                  <a:lnTo>
                    <a:pt x="687" y="37"/>
                  </a:lnTo>
                  <a:lnTo>
                    <a:pt x="723" y="17"/>
                  </a:lnTo>
                  <a:lnTo>
                    <a:pt x="759" y="3"/>
                  </a:lnTo>
                  <a:lnTo>
                    <a:pt x="797" y="0"/>
                  </a:lnTo>
                  <a:lnTo>
                    <a:pt x="833" y="4"/>
                  </a:lnTo>
                  <a:lnTo>
                    <a:pt x="870" y="17"/>
                  </a:lnTo>
                  <a:lnTo>
                    <a:pt x="905" y="38"/>
                  </a:lnTo>
                  <a:lnTo>
                    <a:pt x="940" y="68"/>
                  </a:lnTo>
                  <a:lnTo>
                    <a:pt x="1921" y="1051"/>
                  </a:lnTo>
                  <a:lnTo>
                    <a:pt x="1953" y="1086"/>
                  </a:lnTo>
                  <a:lnTo>
                    <a:pt x="1974" y="1123"/>
                  </a:lnTo>
                  <a:lnTo>
                    <a:pt x="1986" y="1160"/>
                  </a:lnTo>
                  <a:lnTo>
                    <a:pt x="1991" y="1196"/>
                  </a:lnTo>
                  <a:lnTo>
                    <a:pt x="1986" y="1234"/>
                  </a:lnTo>
                  <a:lnTo>
                    <a:pt x="1974" y="1271"/>
                  </a:lnTo>
                  <a:lnTo>
                    <a:pt x="1953" y="1307"/>
                  </a:lnTo>
                  <a:lnTo>
                    <a:pt x="1921" y="1343"/>
                  </a:lnTo>
                  <a:lnTo>
                    <a:pt x="1894" y="1370"/>
                  </a:lnTo>
                  <a:lnTo>
                    <a:pt x="1871" y="1392"/>
                  </a:lnTo>
                  <a:lnTo>
                    <a:pt x="1850" y="1411"/>
                  </a:lnTo>
                  <a:lnTo>
                    <a:pt x="1831" y="1424"/>
                  </a:lnTo>
                  <a:lnTo>
                    <a:pt x="1813" y="1434"/>
                  </a:lnTo>
                  <a:lnTo>
                    <a:pt x="1795" y="1442"/>
                  </a:lnTo>
                  <a:lnTo>
                    <a:pt x="1778" y="1446"/>
                  </a:lnTo>
                  <a:lnTo>
                    <a:pt x="1757" y="1448"/>
                  </a:lnTo>
                  <a:lnTo>
                    <a:pt x="1737" y="1448"/>
                  </a:lnTo>
                  <a:close/>
                  <a:moveTo>
                    <a:pt x="1737" y="1448"/>
                  </a:moveTo>
                  <a:lnTo>
                    <a:pt x="1737" y="144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265215" y="3283291"/>
              <a:ext cx="964899" cy="964899"/>
            </a:xfrm>
            <a:custGeom>
              <a:avLst/>
              <a:gdLst>
                <a:gd name="T0" fmla="*/ 1445 w 1991"/>
                <a:gd name="T1" fmla="*/ 284 h 1991"/>
                <a:gd name="T2" fmla="*/ 1426 w 1991"/>
                <a:gd name="T3" fmla="*/ 342 h 1991"/>
                <a:gd name="T4" fmla="*/ 1388 w 1991"/>
                <a:gd name="T5" fmla="*/ 392 h 1991"/>
                <a:gd name="T6" fmla="*/ 1144 w 1991"/>
                <a:gd name="T7" fmla="*/ 635 h 1991"/>
                <a:gd name="T8" fmla="*/ 1126 w 1991"/>
                <a:gd name="T9" fmla="*/ 657 h 1991"/>
                <a:gd name="T10" fmla="*/ 1125 w 1991"/>
                <a:gd name="T11" fmla="*/ 676 h 1991"/>
                <a:gd name="T12" fmla="*/ 1141 w 1991"/>
                <a:gd name="T13" fmla="*/ 699 h 1991"/>
                <a:gd name="T14" fmla="*/ 1682 w 1991"/>
                <a:gd name="T15" fmla="*/ 1238 h 1991"/>
                <a:gd name="T16" fmla="*/ 1707 w 1991"/>
                <a:gd name="T17" fmla="*/ 1256 h 1991"/>
                <a:gd name="T18" fmla="*/ 1729 w 1991"/>
                <a:gd name="T19" fmla="*/ 1249 h 1991"/>
                <a:gd name="T20" fmla="*/ 1775 w 1991"/>
                <a:gd name="T21" fmla="*/ 1202 h 1991"/>
                <a:gd name="T22" fmla="*/ 1833 w 1991"/>
                <a:gd name="T23" fmla="*/ 1152 h 1991"/>
                <a:gd name="T24" fmla="*/ 1881 w 1991"/>
                <a:gd name="T25" fmla="*/ 1139 h 1991"/>
                <a:gd name="T26" fmla="*/ 1928 w 1991"/>
                <a:gd name="T27" fmla="*/ 1154 h 1991"/>
                <a:gd name="T28" fmla="*/ 1972 w 1991"/>
                <a:gd name="T29" fmla="*/ 1195 h 1991"/>
                <a:gd name="T30" fmla="*/ 1991 w 1991"/>
                <a:gd name="T31" fmla="*/ 1244 h 1991"/>
                <a:gd name="T32" fmla="*/ 1980 w 1991"/>
                <a:gd name="T33" fmla="*/ 1293 h 1991"/>
                <a:gd name="T34" fmla="*/ 1638 w 1991"/>
                <a:gd name="T35" fmla="*/ 1640 h 1991"/>
                <a:gd name="T36" fmla="*/ 1290 w 1991"/>
                <a:gd name="T37" fmla="*/ 1980 h 1991"/>
                <a:gd name="T38" fmla="*/ 1241 w 1991"/>
                <a:gd name="T39" fmla="*/ 1991 h 1991"/>
                <a:gd name="T40" fmla="*/ 1192 w 1991"/>
                <a:gd name="T41" fmla="*/ 1972 h 1991"/>
                <a:gd name="T42" fmla="*/ 1149 w 1991"/>
                <a:gd name="T43" fmla="*/ 1924 h 1991"/>
                <a:gd name="T44" fmla="*/ 1137 w 1991"/>
                <a:gd name="T45" fmla="*/ 1869 h 1991"/>
                <a:gd name="T46" fmla="*/ 1165 w 1991"/>
                <a:gd name="T47" fmla="*/ 1812 h 1991"/>
                <a:gd name="T48" fmla="*/ 1183 w 1991"/>
                <a:gd name="T49" fmla="*/ 1796 h 1991"/>
                <a:gd name="T50" fmla="*/ 1222 w 1991"/>
                <a:gd name="T51" fmla="*/ 1754 h 1991"/>
                <a:gd name="T52" fmla="*/ 1243 w 1991"/>
                <a:gd name="T53" fmla="*/ 1725 h 1991"/>
                <a:gd name="T54" fmla="*/ 1243 w 1991"/>
                <a:gd name="T55" fmla="*/ 1699 h 1991"/>
                <a:gd name="T56" fmla="*/ 1222 w 1991"/>
                <a:gd name="T57" fmla="*/ 1671 h 1991"/>
                <a:gd name="T58" fmla="*/ 1184 w 1991"/>
                <a:gd name="T59" fmla="*/ 1632 h 1991"/>
                <a:gd name="T60" fmla="*/ 706 w 1991"/>
                <a:gd name="T61" fmla="*/ 1152 h 1991"/>
                <a:gd name="T62" fmla="*/ 678 w 1991"/>
                <a:gd name="T63" fmla="*/ 1130 h 1991"/>
                <a:gd name="T64" fmla="*/ 653 w 1991"/>
                <a:gd name="T65" fmla="*/ 1130 h 1991"/>
                <a:gd name="T66" fmla="*/ 626 w 1991"/>
                <a:gd name="T67" fmla="*/ 1153 h 1991"/>
                <a:gd name="T68" fmla="*/ 484 w 1991"/>
                <a:gd name="T69" fmla="*/ 1297 h 1991"/>
                <a:gd name="T70" fmla="*/ 375 w 1991"/>
                <a:gd name="T71" fmla="*/ 1401 h 1991"/>
                <a:gd name="T72" fmla="*/ 305 w 1991"/>
                <a:gd name="T73" fmla="*/ 1442 h 1991"/>
                <a:gd name="T74" fmla="*/ 236 w 1991"/>
                <a:gd name="T75" fmla="*/ 1450 h 1991"/>
                <a:gd name="T76" fmla="*/ 167 w 1991"/>
                <a:gd name="T77" fmla="*/ 1427 h 1991"/>
                <a:gd name="T78" fmla="*/ 96 w 1991"/>
                <a:gd name="T79" fmla="*/ 1370 h 1991"/>
                <a:gd name="T80" fmla="*/ 38 w 1991"/>
                <a:gd name="T81" fmla="*/ 1306 h 1991"/>
                <a:gd name="T82" fmla="*/ 4 w 1991"/>
                <a:gd name="T83" fmla="*/ 1234 h 1991"/>
                <a:gd name="T84" fmla="*/ 4 w 1991"/>
                <a:gd name="T85" fmla="*/ 1160 h 1991"/>
                <a:gd name="T86" fmla="*/ 37 w 1991"/>
                <a:gd name="T87" fmla="*/ 1088 h 1991"/>
                <a:gd name="T88" fmla="*/ 775 w 1991"/>
                <a:gd name="T89" fmla="*/ 343 h 1991"/>
                <a:gd name="T90" fmla="*/ 1087 w 1991"/>
                <a:gd name="T91" fmla="*/ 37 h 1991"/>
                <a:gd name="T92" fmla="*/ 1159 w 1991"/>
                <a:gd name="T93" fmla="*/ 4 h 1991"/>
                <a:gd name="T94" fmla="*/ 1232 w 1991"/>
                <a:gd name="T95" fmla="*/ 4 h 1991"/>
                <a:gd name="T96" fmla="*/ 1305 w 1991"/>
                <a:gd name="T97" fmla="*/ 38 h 1991"/>
                <a:gd name="T98" fmla="*/ 1366 w 1991"/>
                <a:gd name="T99" fmla="*/ 94 h 1991"/>
                <a:gd name="T100" fmla="*/ 1407 w 1991"/>
                <a:gd name="T101" fmla="*/ 139 h 1991"/>
                <a:gd name="T102" fmla="*/ 1431 w 1991"/>
                <a:gd name="T103" fmla="*/ 177 h 1991"/>
                <a:gd name="T104" fmla="*/ 1443 w 1991"/>
                <a:gd name="T105" fmla="*/ 212 h 1991"/>
                <a:gd name="T106" fmla="*/ 1447 w 1991"/>
                <a:gd name="T107" fmla="*/ 253 h 1991"/>
                <a:gd name="T108" fmla="*/ 1447 w 1991"/>
                <a:gd name="T109" fmla="*/ 253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1" h="1991">
                  <a:moveTo>
                    <a:pt x="1447" y="253"/>
                  </a:moveTo>
                  <a:lnTo>
                    <a:pt x="1445" y="284"/>
                  </a:lnTo>
                  <a:lnTo>
                    <a:pt x="1438" y="314"/>
                  </a:lnTo>
                  <a:lnTo>
                    <a:pt x="1426" y="342"/>
                  </a:lnTo>
                  <a:lnTo>
                    <a:pt x="1408" y="368"/>
                  </a:lnTo>
                  <a:lnTo>
                    <a:pt x="1388" y="392"/>
                  </a:lnTo>
                  <a:lnTo>
                    <a:pt x="1266" y="514"/>
                  </a:lnTo>
                  <a:lnTo>
                    <a:pt x="1144" y="635"/>
                  </a:lnTo>
                  <a:lnTo>
                    <a:pt x="1133" y="646"/>
                  </a:lnTo>
                  <a:lnTo>
                    <a:pt x="1126" y="657"/>
                  </a:lnTo>
                  <a:lnTo>
                    <a:pt x="1123" y="666"/>
                  </a:lnTo>
                  <a:lnTo>
                    <a:pt x="1125" y="676"/>
                  </a:lnTo>
                  <a:lnTo>
                    <a:pt x="1130" y="686"/>
                  </a:lnTo>
                  <a:lnTo>
                    <a:pt x="1141" y="699"/>
                  </a:lnTo>
                  <a:lnTo>
                    <a:pt x="1412" y="967"/>
                  </a:lnTo>
                  <a:lnTo>
                    <a:pt x="1682" y="1238"/>
                  </a:lnTo>
                  <a:lnTo>
                    <a:pt x="1695" y="1251"/>
                  </a:lnTo>
                  <a:lnTo>
                    <a:pt x="1707" y="1256"/>
                  </a:lnTo>
                  <a:lnTo>
                    <a:pt x="1718" y="1256"/>
                  </a:lnTo>
                  <a:lnTo>
                    <a:pt x="1729" y="1249"/>
                  </a:lnTo>
                  <a:lnTo>
                    <a:pt x="1741" y="1237"/>
                  </a:lnTo>
                  <a:lnTo>
                    <a:pt x="1775" y="1202"/>
                  </a:lnTo>
                  <a:lnTo>
                    <a:pt x="1812" y="1168"/>
                  </a:lnTo>
                  <a:lnTo>
                    <a:pt x="1833" y="1152"/>
                  </a:lnTo>
                  <a:lnTo>
                    <a:pt x="1856" y="1142"/>
                  </a:lnTo>
                  <a:lnTo>
                    <a:pt x="1881" y="1139"/>
                  </a:lnTo>
                  <a:lnTo>
                    <a:pt x="1905" y="1143"/>
                  </a:lnTo>
                  <a:lnTo>
                    <a:pt x="1928" y="1154"/>
                  </a:lnTo>
                  <a:lnTo>
                    <a:pt x="1951" y="1172"/>
                  </a:lnTo>
                  <a:lnTo>
                    <a:pt x="1972" y="1195"/>
                  </a:lnTo>
                  <a:lnTo>
                    <a:pt x="1985" y="1219"/>
                  </a:lnTo>
                  <a:lnTo>
                    <a:pt x="1991" y="1244"/>
                  </a:lnTo>
                  <a:lnTo>
                    <a:pt x="1989" y="1268"/>
                  </a:lnTo>
                  <a:lnTo>
                    <a:pt x="1980" y="1293"/>
                  </a:lnTo>
                  <a:lnTo>
                    <a:pt x="1961" y="1316"/>
                  </a:lnTo>
                  <a:lnTo>
                    <a:pt x="1638" y="1640"/>
                  </a:lnTo>
                  <a:lnTo>
                    <a:pt x="1313" y="1964"/>
                  </a:lnTo>
                  <a:lnTo>
                    <a:pt x="1290" y="1980"/>
                  </a:lnTo>
                  <a:lnTo>
                    <a:pt x="1267" y="1990"/>
                  </a:lnTo>
                  <a:lnTo>
                    <a:pt x="1241" y="1991"/>
                  </a:lnTo>
                  <a:lnTo>
                    <a:pt x="1217" y="1985"/>
                  </a:lnTo>
                  <a:lnTo>
                    <a:pt x="1192" y="1972"/>
                  </a:lnTo>
                  <a:lnTo>
                    <a:pt x="1169" y="1952"/>
                  </a:lnTo>
                  <a:lnTo>
                    <a:pt x="1149" y="1924"/>
                  </a:lnTo>
                  <a:lnTo>
                    <a:pt x="1138" y="1896"/>
                  </a:lnTo>
                  <a:lnTo>
                    <a:pt x="1137" y="1869"/>
                  </a:lnTo>
                  <a:lnTo>
                    <a:pt x="1146" y="1840"/>
                  </a:lnTo>
                  <a:lnTo>
                    <a:pt x="1165" y="1812"/>
                  </a:lnTo>
                  <a:lnTo>
                    <a:pt x="1173" y="1804"/>
                  </a:lnTo>
                  <a:lnTo>
                    <a:pt x="1183" y="1796"/>
                  </a:lnTo>
                  <a:lnTo>
                    <a:pt x="1205" y="1773"/>
                  </a:lnTo>
                  <a:lnTo>
                    <a:pt x="1222" y="1754"/>
                  </a:lnTo>
                  <a:lnTo>
                    <a:pt x="1234" y="1739"/>
                  </a:lnTo>
                  <a:lnTo>
                    <a:pt x="1243" y="1725"/>
                  </a:lnTo>
                  <a:lnTo>
                    <a:pt x="1244" y="1713"/>
                  </a:lnTo>
                  <a:lnTo>
                    <a:pt x="1243" y="1699"/>
                  </a:lnTo>
                  <a:lnTo>
                    <a:pt x="1234" y="1687"/>
                  </a:lnTo>
                  <a:lnTo>
                    <a:pt x="1222" y="1671"/>
                  </a:lnTo>
                  <a:lnTo>
                    <a:pt x="1206" y="1653"/>
                  </a:lnTo>
                  <a:lnTo>
                    <a:pt x="1184" y="1632"/>
                  </a:lnTo>
                  <a:lnTo>
                    <a:pt x="944" y="1392"/>
                  </a:lnTo>
                  <a:lnTo>
                    <a:pt x="706" y="1152"/>
                  </a:lnTo>
                  <a:lnTo>
                    <a:pt x="691" y="1137"/>
                  </a:lnTo>
                  <a:lnTo>
                    <a:pt x="678" y="1130"/>
                  </a:lnTo>
                  <a:lnTo>
                    <a:pt x="665" y="1127"/>
                  </a:lnTo>
                  <a:lnTo>
                    <a:pt x="653" y="1130"/>
                  </a:lnTo>
                  <a:lnTo>
                    <a:pt x="640" y="1139"/>
                  </a:lnTo>
                  <a:lnTo>
                    <a:pt x="626" y="1153"/>
                  </a:lnTo>
                  <a:lnTo>
                    <a:pt x="556" y="1225"/>
                  </a:lnTo>
                  <a:lnTo>
                    <a:pt x="484" y="1297"/>
                  </a:lnTo>
                  <a:lnTo>
                    <a:pt x="412" y="1368"/>
                  </a:lnTo>
                  <a:lnTo>
                    <a:pt x="375" y="1401"/>
                  </a:lnTo>
                  <a:lnTo>
                    <a:pt x="340" y="1425"/>
                  </a:lnTo>
                  <a:lnTo>
                    <a:pt x="305" y="1442"/>
                  </a:lnTo>
                  <a:lnTo>
                    <a:pt x="271" y="1450"/>
                  </a:lnTo>
                  <a:lnTo>
                    <a:pt x="236" y="1450"/>
                  </a:lnTo>
                  <a:lnTo>
                    <a:pt x="202" y="1442"/>
                  </a:lnTo>
                  <a:lnTo>
                    <a:pt x="167" y="1427"/>
                  </a:lnTo>
                  <a:lnTo>
                    <a:pt x="131" y="1402"/>
                  </a:lnTo>
                  <a:lnTo>
                    <a:pt x="96" y="1370"/>
                  </a:lnTo>
                  <a:lnTo>
                    <a:pt x="66" y="1341"/>
                  </a:lnTo>
                  <a:lnTo>
                    <a:pt x="38" y="1306"/>
                  </a:lnTo>
                  <a:lnTo>
                    <a:pt x="16" y="1271"/>
                  </a:lnTo>
                  <a:lnTo>
                    <a:pt x="4" y="1234"/>
                  </a:lnTo>
                  <a:lnTo>
                    <a:pt x="0" y="1196"/>
                  </a:lnTo>
                  <a:lnTo>
                    <a:pt x="4" y="1160"/>
                  </a:lnTo>
                  <a:lnTo>
                    <a:pt x="16" y="1123"/>
                  </a:lnTo>
                  <a:lnTo>
                    <a:pt x="37" y="1088"/>
                  </a:lnTo>
                  <a:lnTo>
                    <a:pt x="66" y="1054"/>
                  </a:lnTo>
                  <a:lnTo>
                    <a:pt x="775" y="343"/>
                  </a:lnTo>
                  <a:lnTo>
                    <a:pt x="1052" y="67"/>
                  </a:lnTo>
                  <a:lnTo>
                    <a:pt x="1087" y="37"/>
                  </a:lnTo>
                  <a:lnTo>
                    <a:pt x="1122" y="17"/>
                  </a:lnTo>
                  <a:lnTo>
                    <a:pt x="1159" y="4"/>
                  </a:lnTo>
                  <a:lnTo>
                    <a:pt x="1195" y="0"/>
                  </a:lnTo>
                  <a:lnTo>
                    <a:pt x="1232" y="4"/>
                  </a:lnTo>
                  <a:lnTo>
                    <a:pt x="1268" y="17"/>
                  </a:lnTo>
                  <a:lnTo>
                    <a:pt x="1305" y="38"/>
                  </a:lnTo>
                  <a:lnTo>
                    <a:pt x="1339" y="67"/>
                  </a:lnTo>
                  <a:lnTo>
                    <a:pt x="1366" y="94"/>
                  </a:lnTo>
                  <a:lnTo>
                    <a:pt x="1388" y="118"/>
                  </a:lnTo>
                  <a:lnTo>
                    <a:pt x="1407" y="139"/>
                  </a:lnTo>
                  <a:lnTo>
                    <a:pt x="1420" y="159"/>
                  </a:lnTo>
                  <a:lnTo>
                    <a:pt x="1431" y="177"/>
                  </a:lnTo>
                  <a:lnTo>
                    <a:pt x="1438" y="194"/>
                  </a:lnTo>
                  <a:lnTo>
                    <a:pt x="1443" y="212"/>
                  </a:lnTo>
                  <a:lnTo>
                    <a:pt x="1446" y="231"/>
                  </a:lnTo>
                  <a:lnTo>
                    <a:pt x="1447" y="253"/>
                  </a:lnTo>
                  <a:close/>
                  <a:moveTo>
                    <a:pt x="1447" y="253"/>
                  </a:moveTo>
                  <a:lnTo>
                    <a:pt x="1447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33" y="168885"/>
            <a:ext cx="1047811" cy="931078"/>
          </a:xfrm>
          <a:prstGeom prst="rect">
            <a:avLst/>
          </a:prstGeom>
        </p:spPr>
      </p:pic>
      <p:sp>
        <p:nvSpPr>
          <p:cNvPr id="47" name="任意多边形 46"/>
          <p:cNvSpPr/>
          <p:nvPr/>
        </p:nvSpPr>
        <p:spPr>
          <a:xfrm>
            <a:off x="3879396" y="1172614"/>
            <a:ext cx="1361433" cy="1352878"/>
          </a:xfrm>
          <a:custGeom>
            <a:avLst/>
            <a:gdLst>
              <a:gd name="connsiteX0" fmla="*/ 2496911 w 3268436"/>
              <a:gd name="connsiteY0" fmla="*/ 1919765 h 3247898"/>
              <a:gd name="connsiteX1" fmla="*/ 2495006 w 3268436"/>
              <a:gd name="connsiteY1" fmla="*/ 1919957 h 3247898"/>
              <a:gd name="connsiteX2" fmla="*/ 2495006 w 3268436"/>
              <a:gd name="connsiteY2" fmla="*/ 1919956 h 3247898"/>
              <a:gd name="connsiteX3" fmla="*/ 2384735 w 3268436"/>
              <a:gd name="connsiteY3" fmla="*/ 1931072 h 3247898"/>
              <a:gd name="connsiteX4" fmla="*/ 2185705 w 3268436"/>
              <a:gd name="connsiteY4" fmla="*/ 2014824 h 3247898"/>
              <a:gd name="connsiteX5" fmla="*/ 2135778 w 3268436"/>
              <a:gd name="connsiteY5" fmla="*/ 2056018 h 3247898"/>
              <a:gd name="connsiteX6" fmla="*/ 2135778 w 3268436"/>
              <a:gd name="connsiteY6" fmla="*/ 2056019 h 3247898"/>
              <a:gd name="connsiteX7" fmla="*/ 2103329 w 3268436"/>
              <a:gd name="connsiteY7" fmla="*/ 2082792 h 3247898"/>
              <a:gd name="connsiteX8" fmla="*/ 2042855 w 3268436"/>
              <a:gd name="connsiteY8" fmla="*/ 2156087 h 3247898"/>
              <a:gd name="connsiteX9" fmla="*/ 2042856 w 3268436"/>
              <a:gd name="connsiteY9" fmla="*/ 2156087 h 3247898"/>
              <a:gd name="connsiteX10" fmla="*/ 2035363 w 3268436"/>
              <a:gd name="connsiteY10" fmla="*/ 2165168 h 3247898"/>
              <a:gd name="connsiteX11" fmla="*/ 1940303 w 3268436"/>
              <a:gd name="connsiteY11" fmla="*/ 2476374 h 3247898"/>
              <a:gd name="connsiteX12" fmla="*/ 1942181 w 3268436"/>
              <a:gd name="connsiteY12" fmla="*/ 2495006 h 3247898"/>
              <a:gd name="connsiteX13" fmla="*/ 1951611 w 3268436"/>
              <a:gd name="connsiteY13" fmla="*/ 2588550 h 3247898"/>
              <a:gd name="connsiteX14" fmla="*/ 1979343 w 3268436"/>
              <a:gd name="connsiteY14" fmla="*/ 2677887 h 3247898"/>
              <a:gd name="connsiteX15" fmla="*/ 1979342 w 3268436"/>
              <a:gd name="connsiteY15" fmla="*/ 2677887 h 3247898"/>
              <a:gd name="connsiteX16" fmla="*/ 1984043 w 3268436"/>
              <a:gd name="connsiteY16" fmla="*/ 2693030 h 3247898"/>
              <a:gd name="connsiteX17" fmla="*/ 2496911 w 3268436"/>
              <a:gd name="connsiteY17" fmla="*/ 3032982 h 3247898"/>
              <a:gd name="connsiteX18" fmla="*/ 3053520 w 3268436"/>
              <a:gd name="connsiteY18" fmla="*/ 2476373 h 3247898"/>
              <a:gd name="connsiteX19" fmla="*/ 2713568 w 3268436"/>
              <a:gd name="connsiteY19" fmla="*/ 1963505 h 3247898"/>
              <a:gd name="connsiteX20" fmla="*/ 2677886 w 3268436"/>
              <a:gd name="connsiteY20" fmla="*/ 1952429 h 3247898"/>
              <a:gd name="connsiteX21" fmla="*/ 2677886 w 3268436"/>
              <a:gd name="connsiteY21" fmla="*/ 1952430 h 3247898"/>
              <a:gd name="connsiteX22" fmla="*/ 2609087 w 3268436"/>
              <a:gd name="connsiteY22" fmla="*/ 1931073 h 3247898"/>
              <a:gd name="connsiteX23" fmla="*/ 2496911 w 3268436"/>
              <a:gd name="connsiteY23" fmla="*/ 1919765 h 3247898"/>
              <a:gd name="connsiteX24" fmla="*/ 2496911 w 3268436"/>
              <a:gd name="connsiteY24" fmla="*/ 1704849 h 3247898"/>
              <a:gd name="connsiteX25" fmla="*/ 2652400 w 3268436"/>
              <a:gd name="connsiteY25" fmla="*/ 1720524 h 3247898"/>
              <a:gd name="connsiteX26" fmla="*/ 2677886 w 3268436"/>
              <a:gd name="connsiteY26" fmla="*/ 1728435 h 3247898"/>
              <a:gd name="connsiteX27" fmla="*/ 2677886 w 3268436"/>
              <a:gd name="connsiteY27" fmla="*/ 1728434 h 3247898"/>
              <a:gd name="connsiteX28" fmla="*/ 2797223 w 3268436"/>
              <a:gd name="connsiteY28" fmla="*/ 1765478 h 3247898"/>
              <a:gd name="connsiteX29" fmla="*/ 3268436 w 3268436"/>
              <a:gd name="connsiteY29" fmla="*/ 2476373 h 3247898"/>
              <a:gd name="connsiteX30" fmla="*/ 2496911 w 3268436"/>
              <a:gd name="connsiteY30" fmla="*/ 3247898 h 3247898"/>
              <a:gd name="connsiteX31" fmla="*/ 1786016 w 3268436"/>
              <a:gd name="connsiteY31" fmla="*/ 2776685 h 3247898"/>
              <a:gd name="connsiteX32" fmla="*/ 1755348 w 3268436"/>
              <a:gd name="connsiteY32" fmla="*/ 2677886 h 3247898"/>
              <a:gd name="connsiteX33" fmla="*/ 1755348 w 3268436"/>
              <a:gd name="connsiteY33" fmla="*/ 2677886 h 3247898"/>
              <a:gd name="connsiteX34" fmla="*/ 1741062 w 3268436"/>
              <a:gd name="connsiteY34" fmla="*/ 2631863 h 3247898"/>
              <a:gd name="connsiteX35" fmla="*/ 1729370 w 3268436"/>
              <a:gd name="connsiteY35" fmla="*/ 2555258 h 3247898"/>
              <a:gd name="connsiteX36" fmla="*/ 1726328 w 3268436"/>
              <a:gd name="connsiteY36" fmla="*/ 2495006 h 3247898"/>
              <a:gd name="connsiteX37" fmla="*/ 1725387 w 3268436"/>
              <a:gd name="connsiteY37" fmla="*/ 2476374 h 3247898"/>
              <a:gd name="connsiteX38" fmla="*/ 1786017 w 3268436"/>
              <a:gd name="connsiteY38" fmla="*/ 2176062 h 3247898"/>
              <a:gd name="connsiteX39" fmla="*/ 1796859 w 3268436"/>
              <a:gd name="connsiteY39" fmla="*/ 2156087 h 3247898"/>
              <a:gd name="connsiteX40" fmla="*/ 1796858 w 3268436"/>
              <a:gd name="connsiteY40" fmla="*/ 2156087 h 3247898"/>
              <a:gd name="connsiteX41" fmla="*/ 1857150 w 3268436"/>
              <a:gd name="connsiteY41" fmla="*/ 2045007 h 3247898"/>
              <a:gd name="connsiteX42" fmla="*/ 2065544 w 3268436"/>
              <a:gd name="connsiteY42" fmla="*/ 1836613 h 3247898"/>
              <a:gd name="connsiteX43" fmla="*/ 2135778 w 3268436"/>
              <a:gd name="connsiteY43" fmla="*/ 1798492 h 3247898"/>
              <a:gd name="connsiteX44" fmla="*/ 2135778 w 3268436"/>
              <a:gd name="connsiteY44" fmla="*/ 1798491 h 3247898"/>
              <a:gd name="connsiteX45" fmla="*/ 2196599 w 3268436"/>
              <a:gd name="connsiteY45" fmla="*/ 1765478 h 3247898"/>
              <a:gd name="connsiteX46" fmla="*/ 2418027 w 3268436"/>
              <a:gd name="connsiteY46" fmla="*/ 1708831 h 3247898"/>
              <a:gd name="connsiteX47" fmla="*/ 2495006 w 3268436"/>
              <a:gd name="connsiteY47" fmla="*/ 1704944 h 3247898"/>
              <a:gd name="connsiteX48" fmla="*/ 2495006 w 3268436"/>
              <a:gd name="connsiteY48" fmla="*/ 1704945 h 3247898"/>
              <a:gd name="connsiteX49" fmla="*/ 1404258 w 3268436"/>
              <a:gd name="connsiteY49" fmla="*/ 1424566 h 3247898"/>
              <a:gd name="connsiteX50" fmla="*/ 2135778 w 3268436"/>
              <a:gd name="connsiteY50" fmla="*/ 1424566 h 3247898"/>
              <a:gd name="connsiteX51" fmla="*/ 2135778 w 3268436"/>
              <a:gd name="connsiteY51" fmla="*/ 1798491 h 3247898"/>
              <a:gd name="connsiteX52" fmla="*/ 2065544 w 3268436"/>
              <a:gd name="connsiteY52" fmla="*/ 1836612 h 3247898"/>
              <a:gd name="connsiteX53" fmla="*/ 1857150 w 3268436"/>
              <a:gd name="connsiteY53" fmla="*/ 2045006 h 3247898"/>
              <a:gd name="connsiteX54" fmla="*/ 1796858 w 3268436"/>
              <a:gd name="connsiteY54" fmla="*/ 2156086 h 3247898"/>
              <a:gd name="connsiteX55" fmla="*/ 1404258 w 3268436"/>
              <a:gd name="connsiteY55" fmla="*/ 2156086 h 3247898"/>
              <a:gd name="connsiteX56" fmla="*/ 548641 w 3268436"/>
              <a:gd name="connsiteY56" fmla="*/ 1424566 h 3247898"/>
              <a:gd name="connsiteX57" fmla="*/ 1280161 w 3268436"/>
              <a:gd name="connsiteY57" fmla="*/ 1424566 h 3247898"/>
              <a:gd name="connsiteX58" fmla="*/ 1280161 w 3268436"/>
              <a:gd name="connsiteY58" fmla="*/ 2156086 h 3247898"/>
              <a:gd name="connsiteX59" fmla="*/ 548641 w 3268436"/>
              <a:gd name="connsiteY59" fmla="*/ 2156086 h 3247898"/>
              <a:gd name="connsiteX60" fmla="*/ 1404258 w 3268436"/>
              <a:gd name="connsiteY60" fmla="*/ 568592 h 3247898"/>
              <a:gd name="connsiteX61" fmla="*/ 2135778 w 3268436"/>
              <a:gd name="connsiteY61" fmla="*/ 568592 h 3247898"/>
              <a:gd name="connsiteX62" fmla="*/ 2135778 w 3268436"/>
              <a:gd name="connsiteY62" fmla="*/ 1300112 h 3247898"/>
              <a:gd name="connsiteX63" fmla="*/ 1404258 w 3268436"/>
              <a:gd name="connsiteY63" fmla="*/ 1300112 h 3247898"/>
              <a:gd name="connsiteX64" fmla="*/ 548641 w 3268436"/>
              <a:gd name="connsiteY64" fmla="*/ 568592 h 3247898"/>
              <a:gd name="connsiteX65" fmla="*/ 1280161 w 3268436"/>
              <a:gd name="connsiteY65" fmla="*/ 568592 h 3247898"/>
              <a:gd name="connsiteX66" fmla="*/ 1280161 w 3268436"/>
              <a:gd name="connsiteY66" fmla="*/ 1300112 h 3247898"/>
              <a:gd name="connsiteX67" fmla="*/ 548641 w 3268436"/>
              <a:gd name="connsiteY67" fmla="*/ 1300112 h 3247898"/>
              <a:gd name="connsiteX68" fmla="*/ 446323 w 3268436"/>
              <a:gd name="connsiteY68" fmla="*/ 0 h 3247898"/>
              <a:gd name="connsiteX69" fmla="*/ 2231563 w 3268436"/>
              <a:gd name="connsiteY69" fmla="*/ 0 h 3247898"/>
              <a:gd name="connsiteX70" fmla="*/ 2677886 w 3268436"/>
              <a:gd name="connsiteY70" fmla="*/ 446323 h 3247898"/>
              <a:gd name="connsiteX71" fmla="*/ 2677886 w 3268436"/>
              <a:gd name="connsiteY71" fmla="*/ 1728434 h 3247898"/>
              <a:gd name="connsiteX72" fmla="*/ 2652400 w 3268436"/>
              <a:gd name="connsiteY72" fmla="*/ 1720523 h 3247898"/>
              <a:gd name="connsiteX73" fmla="*/ 2496911 w 3268436"/>
              <a:gd name="connsiteY73" fmla="*/ 1704848 h 3247898"/>
              <a:gd name="connsiteX74" fmla="*/ 2495006 w 3268436"/>
              <a:gd name="connsiteY74" fmla="*/ 1704944 h 3247898"/>
              <a:gd name="connsiteX75" fmla="*/ 2495006 w 3268436"/>
              <a:gd name="connsiteY75" fmla="*/ 574893 h 3247898"/>
              <a:gd name="connsiteX76" fmla="*/ 2110974 w 3268436"/>
              <a:gd name="connsiteY76" fmla="*/ 190861 h 3247898"/>
              <a:gd name="connsiteX77" fmla="*/ 574894 w 3268436"/>
              <a:gd name="connsiteY77" fmla="*/ 190861 h 3247898"/>
              <a:gd name="connsiteX78" fmla="*/ 190862 w 3268436"/>
              <a:gd name="connsiteY78" fmla="*/ 574893 h 3247898"/>
              <a:gd name="connsiteX79" fmla="*/ 190862 w 3268436"/>
              <a:gd name="connsiteY79" fmla="*/ 2110973 h 3247898"/>
              <a:gd name="connsiteX80" fmla="*/ 574894 w 3268436"/>
              <a:gd name="connsiteY80" fmla="*/ 2495005 h 3247898"/>
              <a:gd name="connsiteX81" fmla="*/ 1726327 w 3268436"/>
              <a:gd name="connsiteY81" fmla="*/ 2495005 h 3247898"/>
              <a:gd name="connsiteX82" fmla="*/ 1729369 w 3268436"/>
              <a:gd name="connsiteY82" fmla="*/ 2555257 h 3247898"/>
              <a:gd name="connsiteX83" fmla="*/ 1741061 w 3268436"/>
              <a:gd name="connsiteY83" fmla="*/ 2631862 h 3247898"/>
              <a:gd name="connsiteX84" fmla="*/ 1755348 w 3268436"/>
              <a:gd name="connsiteY84" fmla="*/ 2677886 h 3247898"/>
              <a:gd name="connsiteX85" fmla="*/ 446323 w 3268436"/>
              <a:gd name="connsiteY85" fmla="*/ 2677886 h 3247898"/>
              <a:gd name="connsiteX86" fmla="*/ 0 w 3268436"/>
              <a:gd name="connsiteY86" fmla="*/ 2231563 h 3247898"/>
              <a:gd name="connsiteX87" fmla="*/ 0 w 3268436"/>
              <a:gd name="connsiteY87" fmla="*/ 446323 h 3247898"/>
              <a:gd name="connsiteX88" fmla="*/ 446323 w 3268436"/>
              <a:gd name="connsiteY88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268436" h="3247898"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34085" y="1178257"/>
            <a:ext cx="1436699" cy="1427672"/>
          </a:xfrm>
          <a:custGeom>
            <a:avLst/>
            <a:gdLst>
              <a:gd name="connsiteX0" fmla="*/ 2417477 w 3268436"/>
              <a:gd name="connsiteY0" fmla="*/ 2095374 h 3247898"/>
              <a:gd name="connsiteX1" fmla="*/ 2590638 w 3268436"/>
              <a:gd name="connsiteY1" fmla="*/ 2095374 h 3247898"/>
              <a:gd name="connsiteX2" fmla="*/ 2590638 w 3268436"/>
              <a:gd name="connsiteY2" fmla="*/ 2394556 h 3247898"/>
              <a:gd name="connsiteX3" fmla="*/ 2889820 w 3268436"/>
              <a:gd name="connsiteY3" fmla="*/ 2394556 h 3247898"/>
              <a:gd name="connsiteX4" fmla="*/ 2889820 w 3268436"/>
              <a:gd name="connsiteY4" fmla="*/ 2567717 h 3247898"/>
              <a:gd name="connsiteX5" fmla="*/ 2590638 w 3268436"/>
              <a:gd name="connsiteY5" fmla="*/ 2567717 h 3247898"/>
              <a:gd name="connsiteX6" fmla="*/ 2590638 w 3268436"/>
              <a:gd name="connsiteY6" fmla="*/ 2866899 h 3247898"/>
              <a:gd name="connsiteX7" fmla="*/ 2417477 w 3268436"/>
              <a:gd name="connsiteY7" fmla="*/ 2866899 h 3247898"/>
              <a:gd name="connsiteX8" fmla="*/ 2417477 w 3268436"/>
              <a:gd name="connsiteY8" fmla="*/ 2567717 h 3247898"/>
              <a:gd name="connsiteX9" fmla="*/ 2118295 w 3268436"/>
              <a:gd name="connsiteY9" fmla="*/ 2567717 h 3247898"/>
              <a:gd name="connsiteX10" fmla="*/ 2118295 w 3268436"/>
              <a:gd name="connsiteY10" fmla="*/ 2394556 h 3247898"/>
              <a:gd name="connsiteX11" fmla="*/ 2417477 w 3268436"/>
              <a:gd name="connsiteY11" fmla="*/ 2394556 h 3247898"/>
              <a:gd name="connsiteX12" fmla="*/ 2496911 w 3268436"/>
              <a:gd name="connsiteY12" fmla="*/ 1919765 h 3247898"/>
              <a:gd name="connsiteX13" fmla="*/ 2495006 w 3268436"/>
              <a:gd name="connsiteY13" fmla="*/ 1919957 h 3247898"/>
              <a:gd name="connsiteX14" fmla="*/ 2495006 w 3268436"/>
              <a:gd name="connsiteY14" fmla="*/ 1919956 h 3247898"/>
              <a:gd name="connsiteX15" fmla="*/ 2384735 w 3268436"/>
              <a:gd name="connsiteY15" fmla="*/ 1931072 h 3247898"/>
              <a:gd name="connsiteX16" fmla="*/ 2185705 w 3268436"/>
              <a:gd name="connsiteY16" fmla="*/ 2014824 h 3247898"/>
              <a:gd name="connsiteX17" fmla="*/ 2135778 w 3268436"/>
              <a:gd name="connsiteY17" fmla="*/ 2056018 h 3247898"/>
              <a:gd name="connsiteX18" fmla="*/ 2135778 w 3268436"/>
              <a:gd name="connsiteY18" fmla="*/ 2056019 h 3247898"/>
              <a:gd name="connsiteX19" fmla="*/ 2103329 w 3268436"/>
              <a:gd name="connsiteY19" fmla="*/ 2082792 h 3247898"/>
              <a:gd name="connsiteX20" fmla="*/ 2042855 w 3268436"/>
              <a:gd name="connsiteY20" fmla="*/ 2156087 h 3247898"/>
              <a:gd name="connsiteX21" fmla="*/ 2042856 w 3268436"/>
              <a:gd name="connsiteY21" fmla="*/ 2156087 h 3247898"/>
              <a:gd name="connsiteX22" fmla="*/ 2035363 w 3268436"/>
              <a:gd name="connsiteY22" fmla="*/ 2165168 h 3247898"/>
              <a:gd name="connsiteX23" fmla="*/ 1940303 w 3268436"/>
              <a:gd name="connsiteY23" fmla="*/ 2476374 h 3247898"/>
              <a:gd name="connsiteX24" fmla="*/ 1942181 w 3268436"/>
              <a:gd name="connsiteY24" fmla="*/ 2495006 h 3247898"/>
              <a:gd name="connsiteX25" fmla="*/ 1951611 w 3268436"/>
              <a:gd name="connsiteY25" fmla="*/ 2588550 h 3247898"/>
              <a:gd name="connsiteX26" fmla="*/ 1979343 w 3268436"/>
              <a:gd name="connsiteY26" fmla="*/ 2677887 h 3247898"/>
              <a:gd name="connsiteX27" fmla="*/ 1979342 w 3268436"/>
              <a:gd name="connsiteY27" fmla="*/ 2677887 h 3247898"/>
              <a:gd name="connsiteX28" fmla="*/ 1984043 w 3268436"/>
              <a:gd name="connsiteY28" fmla="*/ 2693030 h 3247898"/>
              <a:gd name="connsiteX29" fmla="*/ 2496911 w 3268436"/>
              <a:gd name="connsiteY29" fmla="*/ 3032982 h 3247898"/>
              <a:gd name="connsiteX30" fmla="*/ 3053520 w 3268436"/>
              <a:gd name="connsiteY30" fmla="*/ 2476373 h 3247898"/>
              <a:gd name="connsiteX31" fmla="*/ 2713568 w 3268436"/>
              <a:gd name="connsiteY31" fmla="*/ 1963505 h 3247898"/>
              <a:gd name="connsiteX32" fmla="*/ 2677886 w 3268436"/>
              <a:gd name="connsiteY32" fmla="*/ 1952429 h 3247898"/>
              <a:gd name="connsiteX33" fmla="*/ 2677886 w 3268436"/>
              <a:gd name="connsiteY33" fmla="*/ 1952430 h 3247898"/>
              <a:gd name="connsiteX34" fmla="*/ 2609087 w 3268436"/>
              <a:gd name="connsiteY34" fmla="*/ 1931073 h 3247898"/>
              <a:gd name="connsiteX35" fmla="*/ 2496911 w 3268436"/>
              <a:gd name="connsiteY35" fmla="*/ 1919765 h 3247898"/>
              <a:gd name="connsiteX36" fmla="*/ 2496911 w 3268436"/>
              <a:gd name="connsiteY36" fmla="*/ 1704849 h 3247898"/>
              <a:gd name="connsiteX37" fmla="*/ 2652400 w 3268436"/>
              <a:gd name="connsiteY37" fmla="*/ 1720524 h 3247898"/>
              <a:gd name="connsiteX38" fmla="*/ 2677886 w 3268436"/>
              <a:gd name="connsiteY38" fmla="*/ 1728435 h 3247898"/>
              <a:gd name="connsiteX39" fmla="*/ 2677886 w 3268436"/>
              <a:gd name="connsiteY39" fmla="*/ 1728434 h 3247898"/>
              <a:gd name="connsiteX40" fmla="*/ 2797223 w 3268436"/>
              <a:gd name="connsiteY40" fmla="*/ 1765478 h 3247898"/>
              <a:gd name="connsiteX41" fmla="*/ 3268436 w 3268436"/>
              <a:gd name="connsiteY41" fmla="*/ 2476373 h 3247898"/>
              <a:gd name="connsiteX42" fmla="*/ 2496911 w 3268436"/>
              <a:gd name="connsiteY42" fmla="*/ 3247898 h 3247898"/>
              <a:gd name="connsiteX43" fmla="*/ 1786016 w 3268436"/>
              <a:gd name="connsiteY43" fmla="*/ 2776685 h 3247898"/>
              <a:gd name="connsiteX44" fmla="*/ 1755348 w 3268436"/>
              <a:gd name="connsiteY44" fmla="*/ 2677886 h 3247898"/>
              <a:gd name="connsiteX45" fmla="*/ 1741062 w 3268436"/>
              <a:gd name="connsiteY45" fmla="*/ 2631863 h 3247898"/>
              <a:gd name="connsiteX46" fmla="*/ 1729370 w 3268436"/>
              <a:gd name="connsiteY46" fmla="*/ 2555258 h 3247898"/>
              <a:gd name="connsiteX47" fmla="*/ 1726328 w 3268436"/>
              <a:gd name="connsiteY47" fmla="*/ 2495006 h 3247898"/>
              <a:gd name="connsiteX48" fmla="*/ 1725387 w 3268436"/>
              <a:gd name="connsiteY48" fmla="*/ 2476374 h 3247898"/>
              <a:gd name="connsiteX49" fmla="*/ 1786017 w 3268436"/>
              <a:gd name="connsiteY49" fmla="*/ 2176062 h 3247898"/>
              <a:gd name="connsiteX50" fmla="*/ 1796859 w 3268436"/>
              <a:gd name="connsiteY50" fmla="*/ 2156087 h 3247898"/>
              <a:gd name="connsiteX51" fmla="*/ 1796858 w 3268436"/>
              <a:gd name="connsiteY51" fmla="*/ 2156087 h 3247898"/>
              <a:gd name="connsiteX52" fmla="*/ 1857150 w 3268436"/>
              <a:gd name="connsiteY52" fmla="*/ 2045007 h 3247898"/>
              <a:gd name="connsiteX53" fmla="*/ 2065544 w 3268436"/>
              <a:gd name="connsiteY53" fmla="*/ 1836613 h 3247898"/>
              <a:gd name="connsiteX54" fmla="*/ 2135778 w 3268436"/>
              <a:gd name="connsiteY54" fmla="*/ 1798492 h 3247898"/>
              <a:gd name="connsiteX55" fmla="*/ 2135778 w 3268436"/>
              <a:gd name="connsiteY55" fmla="*/ 1798491 h 3247898"/>
              <a:gd name="connsiteX56" fmla="*/ 2196599 w 3268436"/>
              <a:gd name="connsiteY56" fmla="*/ 1765478 h 3247898"/>
              <a:gd name="connsiteX57" fmla="*/ 2418027 w 3268436"/>
              <a:gd name="connsiteY57" fmla="*/ 1708831 h 3247898"/>
              <a:gd name="connsiteX58" fmla="*/ 2495006 w 3268436"/>
              <a:gd name="connsiteY58" fmla="*/ 1704944 h 3247898"/>
              <a:gd name="connsiteX59" fmla="*/ 2495006 w 3268436"/>
              <a:gd name="connsiteY59" fmla="*/ 1704945 h 3247898"/>
              <a:gd name="connsiteX60" fmla="*/ 1404258 w 3268436"/>
              <a:gd name="connsiteY60" fmla="*/ 1424566 h 3247898"/>
              <a:gd name="connsiteX61" fmla="*/ 2135778 w 3268436"/>
              <a:gd name="connsiteY61" fmla="*/ 1424566 h 3247898"/>
              <a:gd name="connsiteX62" fmla="*/ 2135778 w 3268436"/>
              <a:gd name="connsiteY62" fmla="*/ 1798491 h 3247898"/>
              <a:gd name="connsiteX63" fmla="*/ 2065544 w 3268436"/>
              <a:gd name="connsiteY63" fmla="*/ 1836612 h 3247898"/>
              <a:gd name="connsiteX64" fmla="*/ 1857150 w 3268436"/>
              <a:gd name="connsiteY64" fmla="*/ 2045006 h 3247898"/>
              <a:gd name="connsiteX65" fmla="*/ 1796858 w 3268436"/>
              <a:gd name="connsiteY65" fmla="*/ 2156086 h 3247898"/>
              <a:gd name="connsiteX66" fmla="*/ 1404258 w 3268436"/>
              <a:gd name="connsiteY66" fmla="*/ 2156086 h 3247898"/>
              <a:gd name="connsiteX67" fmla="*/ 548641 w 3268436"/>
              <a:gd name="connsiteY67" fmla="*/ 1424566 h 3247898"/>
              <a:gd name="connsiteX68" fmla="*/ 1280161 w 3268436"/>
              <a:gd name="connsiteY68" fmla="*/ 1424566 h 3247898"/>
              <a:gd name="connsiteX69" fmla="*/ 1280161 w 3268436"/>
              <a:gd name="connsiteY69" fmla="*/ 2156086 h 3247898"/>
              <a:gd name="connsiteX70" fmla="*/ 548641 w 3268436"/>
              <a:gd name="connsiteY70" fmla="*/ 2156086 h 3247898"/>
              <a:gd name="connsiteX71" fmla="*/ 1404258 w 3268436"/>
              <a:gd name="connsiteY71" fmla="*/ 568592 h 3247898"/>
              <a:gd name="connsiteX72" fmla="*/ 2135778 w 3268436"/>
              <a:gd name="connsiteY72" fmla="*/ 568592 h 3247898"/>
              <a:gd name="connsiteX73" fmla="*/ 2135778 w 3268436"/>
              <a:gd name="connsiteY73" fmla="*/ 1300112 h 3247898"/>
              <a:gd name="connsiteX74" fmla="*/ 1404258 w 3268436"/>
              <a:gd name="connsiteY74" fmla="*/ 1300112 h 3247898"/>
              <a:gd name="connsiteX75" fmla="*/ 548641 w 3268436"/>
              <a:gd name="connsiteY75" fmla="*/ 568592 h 3247898"/>
              <a:gd name="connsiteX76" fmla="*/ 1280161 w 3268436"/>
              <a:gd name="connsiteY76" fmla="*/ 568592 h 3247898"/>
              <a:gd name="connsiteX77" fmla="*/ 1280161 w 3268436"/>
              <a:gd name="connsiteY77" fmla="*/ 1300112 h 3247898"/>
              <a:gd name="connsiteX78" fmla="*/ 548641 w 3268436"/>
              <a:gd name="connsiteY78" fmla="*/ 1300112 h 3247898"/>
              <a:gd name="connsiteX79" fmla="*/ 446323 w 3268436"/>
              <a:gd name="connsiteY79" fmla="*/ 0 h 3247898"/>
              <a:gd name="connsiteX80" fmla="*/ 2231563 w 3268436"/>
              <a:gd name="connsiteY80" fmla="*/ 0 h 3247898"/>
              <a:gd name="connsiteX81" fmla="*/ 2677886 w 3268436"/>
              <a:gd name="connsiteY81" fmla="*/ 446323 h 3247898"/>
              <a:gd name="connsiteX82" fmla="*/ 2677886 w 3268436"/>
              <a:gd name="connsiteY82" fmla="*/ 1728434 h 3247898"/>
              <a:gd name="connsiteX83" fmla="*/ 2652400 w 3268436"/>
              <a:gd name="connsiteY83" fmla="*/ 1720523 h 3247898"/>
              <a:gd name="connsiteX84" fmla="*/ 2496911 w 3268436"/>
              <a:gd name="connsiteY84" fmla="*/ 1704848 h 3247898"/>
              <a:gd name="connsiteX85" fmla="*/ 2495006 w 3268436"/>
              <a:gd name="connsiteY85" fmla="*/ 1704944 h 3247898"/>
              <a:gd name="connsiteX86" fmla="*/ 2495006 w 3268436"/>
              <a:gd name="connsiteY86" fmla="*/ 574893 h 3247898"/>
              <a:gd name="connsiteX87" fmla="*/ 2110974 w 3268436"/>
              <a:gd name="connsiteY87" fmla="*/ 190861 h 3247898"/>
              <a:gd name="connsiteX88" fmla="*/ 574894 w 3268436"/>
              <a:gd name="connsiteY88" fmla="*/ 190861 h 3247898"/>
              <a:gd name="connsiteX89" fmla="*/ 190862 w 3268436"/>
              <a:gd name="connsiteY89" fmla="*/ 574893 h 3247898"/>
              <a:gd name="connsiteX90" fmla="*/ 190862 w 3268436"/>
              <a:gd name="connsiteY90" fmla="*/ 2110973 h 3247898"/>
              <a:gd name="connsiteX91" fmla="*/ 574894 w 3268436"/>
              <a:gd name="connsiteY91" fmla="*/ 2495005 h 3247898"/>
              <a:gd name="connsiteX92" fmla="*/ 1726327 w 3268436"/>
              <a:gd name="connsiteY92" fmla="*/ 2495005 h 3247898"/>
              <a:gd name="connsiteX93" fmla="*/ 1729369 w 3268436"/>
              <a:gd name="connsiteY93" fmla="*/ 2555257 h 3247898"/>
              <a:gd name="connsiteX94" fmla="*/ 1741061 w 3268436"/>
              <a:gd name="connsiteY94" fmla="*/ 2631862 h 3247898"/>
              <a:gd name="connsiteX95" fmla="*/ 1755348 w 3268436"/>
              <a:gd name="connsiteY95" fmla="*/ 2677886 h 3247898"/>
              <a:gd name="connsiteX96" fmla="*/ 446323 w 3268436"/>
              <a:gd name="connsiteY96" fmla="*/ 2677886 h 3247898"/>
              <a:gd name="connsiteX97" fmla="*/ 0 w 3268436"/>
              <a:gd name="connsiteY97" fmla="*/ 2231563 h 3247898"/>
              <a:gd name="connsiteX98" fmla="*/ 0 w 3268436"/>
              <a:gd name="connsiteY98" fmla="*/ 446323 h 3247898"/>
              <a:gd name="connsiteX99" fmla="*/ 446323 w 3268436"/>
              <a:gd name="connsiteY99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268436" h="3247898">
                <a:moveTo>
                  <a:pt x="2417477" y="2095374"/>
                </a:moveTo>
                <a:lnTo>
                  <a:pt x="2590638" y="2095374"/>
                </a:lnTo>
                <a:lnTo>
                  <a:pt x="2590638" y="2394556"/>
                </a:lnTo>
                <a:lnTo>
                  <a:pt x="2889820" y="2394556"/>
                </a:lnTo>
                <a:lnTo>
                  <a:pt x="2889820" y="2567717"/>
                </a:lnTo>
                <a:lnTo>
                  <a:pt x="2590638" y="2567717"/>
                </a:lnTo>
                <a:lnTo>
                  <a:pt x="2590638" y="2866899"/>
                </a:lnTo>
                <a:lnTo>
                  <a:pt x="2417477" y="2866899"/>
                </a:lnTo>
                <a:lnTo>
                  <a:pt x="2417477" y="2567717"/>
                </a:lnTo>
                <a:lnTo>
                  <a:pt x="2118295" y="2567717"/>
                </a:lnTo>
                <a:lnTo>
                  <a:pt x="2118295" y="2394556"/>
                </a:lnTo>
                <a:lnTo>
                  <a:pt x="2417477" y="2394556"/>
                </a:lnTo>
                <a:close/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61" y="168886"/>
            <a:ext cx="936522" cy="931077"/>
          </a:xfrm>
          <a:prstGeom prst="rect">
            <a:avLst/>
          </a:prstGeom>
        </p:spPr>
      </p:pic>
      <p:sp>
        <p:nvSpPr>
          <p:cNvPr id="53" name="右箭头 52"/>
          <p:cNvSpPr/>
          <p:nvPr/>
        </p:nvSpPr>
        <p:spPr>
          <a:xfrm>
            <a:off x="4767938" y="2026101"/>
            <a:ext cx="329578" cy="332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1802290" y="1172614"/>
            <a:ext cx="1442378" cy="1433315"/>
          </a:xfrm>
          <a:custGeom>
            <a:avLst/>
            <a:gdLst>
              <a:gd name="connsiteX0" fmla="*/ 2539365 w 3268436"/>
              <a:gd name="connsiteY0" fmla="*/ 2078592 h 3247898"/>
              <a:gd name="connsiteX1" fmla="*/ 2934979 w 3268436"/>
              <a:gd name="connsiteY1" fmla="*/ 2478092 h 3247898"/>
              <a:gd name="connsiteX2" fmla="*/ 2539365 w 3268436"/>
              <a:gd name="connsiteY2" fmla="*/ 2877591 h 3247898"/>
              <a:gd name="connsiteX3" fmla="*/ 2539365 w 3268436"/>
              <a:gd name="connsiteY3" fmla="*/ 2677841 h 3247898"/>
              <a:gd name="connsiteX4" fmla="*/ 2143751 w 3268436"/>
              <a:gd name="connsiteY4" fmla="*/ 2677841 h 3247898"/>
              <a:gd name="connsiteX5" fmla="*/ 2143751 w 3268436"/>
              <a:gd name="connsiteY5" fmla="*/ 2278342 h 3247898"/>
              <a:gd name="connsiteX6" fmla="*/ 2539365 w 3268436"/>
              <a:gd name="connsiteY6" fmla="*/ 2278342 h 3247898"/>
              <a:gd name="connsiteX7" fmla="*/ 2496911 w 3268436"/>
              <a:gd name="connsiteY7" fmla="*/ 1919765 h 3247898"/>
              <a:gd name="connsiteX8" fmla="*/ 2495006 w 3268436"/>
              <a:gd name="connsiteY8" fmla="*/ 1919957 h 3247898"/>
              <a:gd name="connsiteX9" fmla="*/ 2495006 w 3268436"/>
              <a:gd name="connsiteY9" fmla="*/ 1919956 h 3247898"/>
              <a:gd name="connsiteX10" fmla="*/ 2384735 w 3268436"/>
              <a:gd name="connsiteY10" fmla="*/ 1931072 h 3247898"/>
              <a:gd name="connsiteX11" fmla="*/ 2185705 w 3268436"/>
              <a:gd name="connsiteY11" fmla="*/ 2014824 h 3247898"/>
              <a:gd name="connsiteX12" fmla="*/ 2135778 w 3268436"/>
              <a:gd name="connsiteY12" fmla="*/ 2056018 h 3247898"/>
              <a:gd name="connsiteX13" fmla="*/ 2135778 w 3268436"/>
              <a:gd name="connsiteY13" fmla="*/ 2056019 h 3247898"/>
              <a:gd name="connsiteX14" fmla="*/ 2103329 w 3268436"/>
              <a:gd name="connsiteY14" fmla="*/ 2082792 h 3247898"/>
              <a:gd name="connsiteX15" fmla="*/ 2042855 w 3268436"/>
              <a:gd name="connsiteY15" fmla="*/ 2156087 h 3247898"/>
              <a:gd name="connsiteX16" fmla="*/ 2042856 w 3268436"/>
              <a:gd name="connsiteY16" fmla="*/ 2156087 h 3247898"/>
              <a:gd name="connsiteX17" fmla="*/ 2035363 w 3268436"/>
              <a:gd name="connsiteY17" fmla="*/ 2165168 h 3247898"/>
              <a:gd name="connsiteX18" fmla="*/ 1940303 w 3268436"/>
              <a:gd name="connsiteY18" fmla="*/ 2476374 h 3247898"/>
              <a:gd name="connsiteX19" fmla="*/ 1942181 w 3268436"/>
              <a:gd name="connsiteY19" fmla="*/ 2495006 h 3247898"/>
              <a:gd name="connsiteX20" fmla="*/ 1951611 w 3268436"/>
              <a:gd name="connsiteY20" fmla="*/ 2588550 h 3247898"/>
              <a:gd name="connsiteX21" fmla="*/ 1979343 w 3268436"/>
              <a:gd name="connsiteY21" fmla="*/ 2677887 h 3247898"/>
              <a:gd name="connsiteX22" fmla="*/ 1979342 w 3268436"/>
              <a:gd name="connsiteY22" fmla="*/ 2677887 h 3247898"/>
              <a:gd name="connsiteX23" fmla="*/ 1984043 w 3268436"/>
              <a:gd name="connsiteY23" fmla="*/ 2693030 h 3247898"/>
              <a:gd name="connsiteX24" fmla="*/ 2496911 w 3268436"/>
              <a:gd name="connsiteY24" fmla="*/ 3032982 h 3247898"/>
              <a:gd name="connsiteX25" fmla="*/ 3053520 w 3268436"/>
              <a:gd name="connsiteY25" fmla="*/ 2476373 h 3247898"/>
              <a:gd name="connsiteX26" fmla="*/ 2713568 w 3268436"/>
              <a:gd name="connsiteY26" fmla="*/ 1963505 h 3247898"/>
              <a:gd name="connsiteX27" fmla="*/ 2677886 w 3268436"/>
              <a:gd name="connsiteY27" fmla="*/ 1952429 h 3247898"/>
              <a:gd name="connsiteX28" fmla="*/ 2677886 w 3268436"/>
              <a:gd name="connsiteY28" fmla="*/ 1952430 h 3247898"/>
              <a:gd name="connsiteX29" fmla="*/ 2609087 w 3268436"/>
              <a:gd name="connsiteY29" fmla="*/ 1931073 h 3247898"/>
              <a:gd name="connsiteX30" fmla="*/ 2496911 w 3268436"/>
              <a:gd name="connsiteY30" fmla="*/ 1919765 h 3247898"/>
              <a:gd name="connsiteX31" fmla="*/ 2496911 w 3268436"/>
              <a:gd name="connsiteY31" fmla="*/ 1704849 h 3247898"/>
              <a:gd name="connsiteX32" fmla="*/ 2652400 w 3268436"/>
              <a:gd name="connsiteY32" fmla="*/ 1720524 h 3247898"/>
              <a:gd name="connsiteX33" fmla="*/ 2677886 w 3268436"/>
              <a:gd name="connsiteY33" fmla="*/ 1728435 h 3247898"/>
              <a:gd name="connsiteX34" fmla="*/ 2677886 w 3268436"/>
              <a:gd name="connsiteY34" fmla="*/ 1728434 h 3247898"/>
              <a:gd name="connsiteX35" fmla="*/ 2797223 w 3268436"/>
              <a:gd name="connsiteY35" fmla="*/ 1765478 h 3247898"/>
              <a:gd name="connsiteX36" fmla="*/ 3268436 w 3268436"/>
              <a:gd name="connsiteY36" fmla="*/ 2476373 h 3247898"/>
              <a:gd name="connsiteX37" fmla="*/ 2496911 w 3268436"/>
              <a:gd name="connsiteY37" fmla="*/ 3247898 h 3247898"/>
              <a:gd name="connsiteX38" fmla="*/ 1786016 w 3268436"/>
              <a:gd name="connsiteY38" fmla="*/ 2776685 h 3247898"/>
              <a:gd name="connsiteX39" fmla="*/ 1755348 w 3268436"/>
              <a:gd name="connsiteY39" fmla="*/ 2677886 h 3247898"/>
              <a:gd name="connsiteX40" fmla="*/ 1741062 w 3268436"/>
              <a:gd name="connsiteY40" fmla="*/ 2631863 h 3247898"/>
              <a:gd name="connsiteX41" fmla="*/ 1729370 w 3268436"/>
              <a:gd name="connsiteY41" fmla="*/ 2555258 h 3247898"/>
              <a:gd name="connsiteX42" fmla="*/ 1726328 w 3268436"/>
              <a:gd name="connsiteY42" fmla="*/ 2495006 h 3247898"/>
              <a:gd name="connsiteX43" fmla="*/ 1725387 w 3268436"/>
              <a:gd name="connsiteY43" fmla="*/ 2476374 h 3247898"/>
              <a:gd name="connsiteX44" fmla="*/ 1786017 w 3268436"/>
              <a:gd name="connsiteY44" fmla="*/ 2176062 h 3247898"/>
              <a:gd name="connsiteX45" fmla="*/ 1796859 w 3268436"/>
              <a:gd name="connsiteY45" fmla="*/ 2156087 h 3247898"/>
              <a:gd name="connsiteX46" fmla="*/ 1796858 w 3268436"/>
              <a:gd name="connsiteY46" fmla="*/ 2156087 h 3247898"/>
              <a:gd name="connsiteX47" fmla="*/ 1857150 w 3268436"/>
              <a:gd name="connsiteY47" fmla="*/ 2045007 h 3247898"/>
              <a:gd name="connsiteX48" fmla="*/ 2065544 w 3268436"/>
              <a:gd name="connsiteY48" fmla="*/ 1836613 h 3247898"/>
              <a:gd name="connsiteX49" fmla="*/ 2135778 w 3268436"/>
              <a:gd name="connsiteY49" fmla="*/ 1798492 h 3247898"/>
              <a:gd name="connsiteX50" fmla="*/ 2135778 w 3268436"/>
              <a:gd name="connsiteY50" fmla="*/ 1798491 h 3247898"/>
              <a:gd name="connsiteX51" fmla="*/ 2196599 w 3268436"/>
              <a:gd name="connsiteY51" fmla="*/ 1765478 h 3247898"/>
              <a:gd name="connsiteX52" fmla="*/ 2418027 w 3268436"/>
              <a:gd name="connsiteY52" fmla="*/ 1708831 h 3247898"/>
              <a:gd name="connsiteX53" fmla="*/ 2495006 w 3268436"/>
              <a:gd name="connsiteY53" fmla="*/ 1704944 h 3247898"/>
              <a:gd name="connsiteX54" fmla="*/ 2495006 w 3268436"/>
              <a:gd name="connsiteY54" fmla="*/ 1704945 h 3247898"/>
              <a:gd name="connsiteX55" fmla="*/ 1404258 w 3268436"/>
              <a:gd name="connsiteY55" fmla="*/ 1424566 h 3247898"/>
              <a:gd name="connsiteX56" fmla="*/ 2135778 w 3268436"/>
              <a:gd name="connsiteY56" fmla="*/ 1424566 h 3247898"/>
              <a:gd name="connsiteX57" fmla="*/ 2135778 w 3268436"/>
              <a:gd name="connsiteY57" fmla="*/ 1798491 h 3247898"/>
              <a:gd name="connsiteX58" fmla="*/ 2065544 w 3268436"/>
              <a:gd name="connsiteY58" fmla="*/ 1836612 h 3247898"/>
              <a:gd name="connsiteX59" fmla="*/ 1857150 w 3268436"/>
              <a:gd name="connsiteY59" fmla="*/ 2045006 h 3247898"/>
              <a:gd name="connsiteX60" fmla="*/ 1796858 w 3268436"/>
              <a:gd name="connsiteY60" fmla="*/ 2156086 h 3247898"/>
              <a:gd name="connsiteX61" fmla="*/ 1404258 w 3268436"/>
              <a:gd name="connsiteY61" fmla="*/ 2156086 h 3247898"/>
              <a:gd name="connsiteX62" fmla="*/ 548641 w 3268436"/>
              <a:gd name="connsiteY62" fmla="*/ 1424566 h 3247898"/>
              <a:gd name="connsiteX63" fmla="*/ 1280161 w 3268436"/>
              <a:gd name="connsiteY63" fmla="*/ 1424566 h 3247898"/>
              <a:gd name="connsiteX64" fmla="*/ 1280161 w 3268436"/>
              <a:gd name="connsiteY64" fmla="*/ 2156086 h 3247898"/>
              <a:gd name="connsiteX65" fmla="*/ 548641 w 3268436"/>
              <a:gd name="connsiteY65" fmla="*/ 2156086 h 3247898"/>
              <a:gd name="connsiteX66" fmla="*/ 1404258 w 3268436"/>
              <a:gd name="connsiteY66" fmla="*/ 568592 h 3247898"/>
              <a:gd name="connsiteX67" fmla="*/ 2135778 w 3268436"/>
              <a:gd name="connsiteY67" fmla="*/ 568592 h 3247898"/>
              <a:gd name="connsiteX68" fmla="*/ 2135778 w 3268436"/>
              <a:gd name="connsiteY68" fmla="*/ 1300112 h 3247898"/>
              <a:gd name="connsiteX69" fmla="*/ 1404258 w 3268436"/>
              <a:gd name="connsiteY69" fmla="*/ 1300112 h 3247898"/>
              <a:gd name="connsiteX70" fmla="*/ 548641 w 3268436"/>
              <a:gd name="connsiteY70" fmla="*/ 568592 h 3247898"/>
              <a:gd name="connsiteX71" fmla="*/ 1280161 w 3268436"/>
              <a:gd name="connsiteY71" fmla="*/ 568592 h 3247898"/>
              <a:gd name="connsiteX72" fmla="*/ 1280161 w 3268436"/>
              <a:gd name="connsiteY72" fmla="*/ 1300112 h 3247898"/>
              <a:gd name="connsiteX73" fmla="*/ 548641 w 3268436"/>
              <a:gd name="connsiteY73" fmla="*/ 1300112 h 3247898"/>
              <a:gd name="connsiteX74" fmla="*/ 446323 w 3268436"/>
              <a:gd name="connsiteY74" fmla="*/ 0 h 3247898"/>
              <a:gd name="connsiteX75" fmla="*/ 2231563 w 3268436"/>
              <a:gd name="connsiteY75" fmla="*/ 0 h 3247898"/>
              <a:gd name="connsiteX76" fmla="*/ 2677886 w 3268436"/>
              <a:gd name="connsiteY76" fmla="*/ 446323 h 3247898"/>
              <a:gd name="connsiteX77" fmla="*/ 2677886 w 3268436"/>
              <a:gd name="connsiteY77" fmla="*/ 1728434 h 3247898"/>
              <a:gd name="connsiteX78" fmla="*/ 2652400 w 3268436"/>
              <a:gd name="connsiteY78" fmla="*/ 1720523 h 3247898"/>
              <a:gd name="connsiteX79" fmla="*/ 2496911 w 3268436"/>
              <a:gd name="connsiteY79" fmla="*/ 1704848 h 3247898"/>
              <a:gd name="connsiteX80" fmla="*/ 2495006 w 3268436"/>
              <a:gd name="connsiteY80" fmla="*/ 1704944 h 3247898"/>
              <a:gd name="connsiteX81" fmla="*/ 2495006 w 3268436"/>
              <a:gd name="connsiteY81" fmla="*/ 574893 h 3247898"/>
              <a:gd name="connsiteX82" fmla="*/ 2110974 w 3268436"/>
              <a:gd name="connsiteY82" fmla="*/ 190861 h 3247898"/>
              <a:gd name="connsiteX83" fmla="*/ 574894 w 3268436"/>
              <a:gd name="connsiteY83" fmla="*/ 190861 h 3247898"/>
              <a:gd name="connsiteX84" fmla="*/ 190862 w 3268436"/>
              <a:gd name="connsiteY84" fmla="*/ 574893 h 3247898"/>
              <a:gd name="connsiteX85" fmla="*/ 190862 w 3268436"/>
              <a:gd name="connsiteY85" fmla="*/ 2110973 h 3247898"/>
              <a:gd name="connsiteX86" fmla="*/ 574894 w 3268436"/>
              <a:gd name="connsiteY86" fmla="*/ 2495005 h 3247898"/>
              <a:gd name="connsiteX87" fmla="*/ 1726327 w 3268436"/>
              <a:gd name="connsiteY87" fmla="*/ 2495005 h 3247898"/>
              <a:gd name="connsiteX88" fmla="*/ 1729369 w 3268436"/>
              <a:gd name="connsiteY88" fmla="*/ 2555257 h 3247898"/>
              <a:gd name="connsiteX89" fmla="*/ 1741061 w 3268436"/>
              <a:gd name="connsiteY89" fmla="*/ 2631862 h 3247898"/>
              <a:gd name="connsiteX90" fmla="*/ 1755348 w 3268436"/>
              <a:gd name="connsiteY90" fmla="*/ 2677886 h 3247898"/>
              <a:gd name="connsiteX91" fmla="*/ 446323 w 3268436"/>
              <a:gd name="connsiteY91" fmla="*/ 2677886 h 3247898"/>
              <a:gd name="connsiteX92" fmla="*/ 0 w 3268436"/>
              <a:gd name="connsiteY92" fmla="*/ 2231563 h 3247898"/>
              <a:gd name="connsiteX93" fmla="*/ 0 w 3268436"/>
              <a:gd name="connsiteY93" fmla="*/ 446323 h 3247898"/>
              <a:gd name="connsiteX94" fmla="*/ 446323 w 3268436"/>
              <a:gd name="connsiteY94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268436" h="3247898">
                <a:moveTo>
                  <a:pt x="2539365" y="2078592"/>
                </a:moveTo>
                <a:lnTo>
                  <a:pt x="2934979" y="2478092"/>
                </a:lnTo>
                <a:lnTo>
                  <a:pt x="2539365" y="2877591"/>
                </a:lnTo>
                <a:lnTo>
                  <a:pt x="2539365" y="2677841"/>
                </a:lnTo>
                <a:lnTo>
                  <a:pt x="2143751" y="2677841"/>
                </a:lnTo>
                <a:lnTo>
                  <a:pt x="2143751" y="2278342"/>
                </a:lnTo>
                <a:lnTo>
                  <a:pt x="2539365" y="2278342"/>
                </a:lnTo>
                <a:close/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677" y="167041"/>
            <a:ext cx="936522" cy="931611"/>
          </a:xfrm>
          <a:prstGeom prst="rect">
            <a:avLst/>
          </a:prstGeom>
        </p:spPr>
      </p:pic>
      <p:sp>
        <p:nvSpPr>
          <p:cNvPr id="62" name="Freeform 18"/>
          <p:cNvSpPr>
            <a:spLocks noEditPoints="1"/>
          </p:cNvSpPr>
          <p:nvPr/>
        </p:nvSpPr>
        <p:spPr bwMode="auto">
          <a:xfrm>
            <a:off x="204101" y="2882438"/>
            <a:ext cx="1418478" cy="1410134"/>
          </a:xfrm>
          <a:custGeom>
            <a:avLst/>
            <a:gdLst>
              <a:gd name="T0" fmla="*/ 2774 w 4313"/>
              <a:gd name="T1" fmla="*/ 940 h 4314"/>
              <a:gd name="T2" fmla="*/ 2916 w 4313"/>
              <a:gd name="T3" fmla="*/ 961 h 4314"/>
              <a:gd name="T4" fmla="*/ 3808 w 4313"/>
              <a:gd name="T5" fmla="*/ 2031 h 4314"/>
              <a:gd name="T6" fmla="*/ 3842 w 4313"/>
              <a:gd name="T7" fmla="*/ 2150 h 4314"/>
              <a:gd name="T8" fmla="*/ 3834 w 4313"/>
              <a:gd name="T9" fmla="*/ 2226 h 4314"/>
              <a:gd name="T10" fmla="*/ 2975 w 4313"/>
              <a:gd name="T11" fmla="*/ 3306 h 4314"/>
              <a:gd name="T12" fmla="*/ 2846 w 4313"/>
              <a:gd name="T13" fmla="*/ 3375 h 4314"/>
              <a:gd name="T14" fmla="*/ 2704 w 4313"/>
              <a:gd name="T15" fmla="*/ 3345 h 4314"/>
              <a:gd name="T16" fmla="*/ 2614 w 4313"/>
              <a:gd name="T17" fmla="*/ 3227 h 4314"/>
              <a:gd name="T18" fmla="*/ 2618 w 4313"/>
              <a:gd name="T19" fmla="*/ 3081 h 4314"/>
              <a:gd name="T20" fmla="*/ 1339 w 4313"/>
              <a:gd name="T21" fmla="*/ 2374 h 4314"/>
              <a:gd name="T22" fmla="*/ 1201 w 4313"/>
              <a:gd name="T23" fmla="*/ 2323 h 4314"/>
              <a:gd name="T24" fmla="*/ 1128 w 4313"/>
              <a:gd name="T25" fmla="*/ 2196 h 4314"/>
              <a:gd name="T26" fmla="*/ 1154 w 4313"/>
              <a:gd name="T27" fmla="*/ 2048 h 4314"/>
              <a:gd name="T28" fmla="*/ 1264 w 4313"/>
              <a:gd name="T29" fmla="*/ 1953 h 4314"/>
              <a:gd name="T30" fmla="*/ 2658 w 4313"/>
              <a:gd name="T31" fmla="*/ 1298 h 4314"/>
              <a:gd name="T32" fmla="*/ 2603 w 4313"/>
              <a:gd name="T33" fmla="*/ 1160 h 4314"/>
              <a:gd name="T34" fmla="*/ 2648 w 4313"/>
              <a:gd name="T35" fmla="*/ 1020 h 4314"/>
              <a:gd name="T36" fmla="*/ 4308 w 4313"/>
              <a:gd name="T37" fmla="*/ 1501 h 4314"/>
              <a:gd name="T38" fmla="*/ 4228 w 4313"/>
              <a:gd name="T39" fmla="*/ 1634 h 4314"/>
              <a:gd name="T40" fmla="*/ 4079 w 4313"/>
              <a:gd name="T41" fmla="*/ 1688 h 4314"/>
              <a:gd name="T42" fmla="*/ 3927 w 4313"/>
              <a:gd name="T43" fmla="*/ 1633 h 4314"/>
              <a:gd name="T44" fmla="*/ 3848 w 4313"/>
              <a:gd name="T45" fmla="*/ 1495 h 4314"/>
              <a:gd name="T46" fmla="*/ 3865 w 4313"/>
              <a:gd name="T47" fmla="*/ 1355 h 4314"/>
              <a:gd name="T48" fmla="*/ 3867 w 4313"/>
              <a:gd name="T49" fmla="*/ 608 h 4314"/>
              <a:gd name="T50" fmla="*/ 3763 w 4313"/>
              <a:gd name="T51" fmla="*/ 472 h 4314"/>
              <a:gd name="T52" fmla="*/ 3594 w 4313"/>
              <a:gd name="T53" fmla="*/ 418 h 4314"/>
              <a:gd name="T54" fmla="*/ 586 w 4313"/>
              <a:gd name="T55" fmla="*/ 448 h 4314"/>
              <a:gd name="T56" fmla="*/ 463 w 4313"/>
              <a:gd name="T57" fmla="*/ 568 h 4314"/>
              <a:gd name="T58" fmla="*/ 430 w 4313"/>
              <a:gd name="T59" fmla="*/ 3617 h 4314"/>
              <a:gd name="T60" fmla="*/ 487 w 4313"/>
              <a:gd name="T61" fmla="*/ 3782 h 4314"/>
              <a:gd name="T62" fmla="*/ 628 w 4313"/>
              <a:gd name="T63" fmla="*/ 3882 h 4314"/>
              <a:gd name="T64" fmla="*/ 3640 w 4313"/>
              <a:gd name="T65" fmla="*/ 3892 h 4314"/>
              <a:gd name="T66" fmla="*/ 3797 w 4313"/>
              <a:gd name="T67" fmla="*/ 3815 h 4314"/>
              <a:gd name="T68" fmla="*/ 3878 w 4313"/>
              <a:gd name="T69" fmla="*/ 3663 h 4314"/>
              <a:gd name="T70" fmla="*/ 3854 w 4313"/>
              <a:gd name="T71" fmla="*/ 2833 h 4314"/>
              <a:gd name="T72" fmla="*/ 3859 w 4313"/>
              <a:gd name="T73" fmla="*/ 2684 h 4314"/>
              <a:gd name="T74" fmla="*/ 3960 w 4313"/>
              <a:gd name="T75" fmla="*/ 2564 h 4314"/>
              <a:gd name="T76" fmla="*/ 4121 w 4313"/>
              <a:gd name="T77" fmla="*/ 2536 h 4314"/>
              <a:gd name="T78" fmla="*/ 4258 w 4313"/>
              <a:gd name="T79" fmla="*/ 2616 h 4314"/>
              <a:gd name="T80" fmla="*/ 4313 w 4313"/>
              <a:gd name="T81" fmla="*/ 2766 h 4314"/>
              <a:gd name="T82" fmla="*/ 4313 w 4313"/>
              <a:gd name="T83" fmla="*/ 3896 h 4314"/>
              <a:gd name="T84" fmla="*/ 4254 w 4313"/>
              <a:gd name="T85" fmla="*/ 4107 h 4314"/>
              <a:gd name="T86" fmla="*/ 4100 w 4313"/>
              <a:gd name="T87" fmla="*/ 4256 h 4314"/>
              <a:gd name="T88" fmla="*/ 3881 w 4313"/>
              <a:gd name="T89" fmla="*/ 4314 h 4314"/>
              <a:gd name="T90" fmla="*/ 263 w 4313"/>
              <a:gd name="T91" fmla="*/ 4281 h 4314"/>
              <a:gd name="T92" fmla="*/ 90 w 4313"/>
              <a:gd name="T93" fmla="*/ 4151 h 4314"/>
              <a:gd name="T94" fmla="*/ 3 w 4313"/>
              <a:gd name="T95" fmla="*/ 3952 h 4314"/>
              <a:gd name="T96" fmla="*/ 15 w 4313"/>
              <a:gd name="T97" fmla="*/ 307 h 4314"/>
              <a:gd name="T98" fmla="*/ 127 w 4313"/>
              <a:gd name="T99" fmla="*/ 122 h 4314"/>
              <a:gd name="T100" fmla="*/ 316 w 4313"/>
              <a:gd name="T101" fmla="*/ 15 h 4314"/>
              <a:gd name="T102" fmla="*/ 3940 w 4313"/>
              <a:gd name="T103" fmla="*/ 4 h 4314"/>
              <a:gd name="T104" fmla="*/ 4145 w 4313"/>
              <a:gd name="T105" fmla="*/ 87 h 4314"/>
              <a:gd name="T106" fmla="*/ 4279 w 4313"/>
              <a:gd name="T107" fmla="*/ 256 h 4314"/>
              <a:gd name="T108" fmla="*/ 4313 w 4313"/>
              <a:gd name="T109" fmla="*/ 1453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313" h="4314">
                <a:moveTo>
                  <a:pt x="2674" y="991"/>
                </a:moveTo>
                <a:lnTo>
                  <a:pt x="2704" y="968"/>
                </a:lnTo>
                <a:lnTo>
                  <a:pt x="2738" y="951"/>
                </a:lnTo>
                <a:lnTo>
                  <a:pt x="2774" y="940"/>
                </a:lnTo>
                <a:lnTo>
                  <a:pt x="2810" y="936"/>
                </a:lnTo>
                <a:lnTo>
                  <a:pt x="2846" y="938"/>
                </a:lnTo>
                <a:lnTo>
                  <a:pt x="2882" y="947"/>
                </a:lnTo>
                <a:lnTo>
                  <a:pt x="2916" y="961"/>
                </a:lnTo>
                <a:lnTo>
                  <a:pt x="2948" y="981"/>
                </a:lnTo>
                <a:lnTo>
                  <a:pt x="2975" y="1008"/>
                </a:lnTo>
                <a:lnTo>
                  <a:pt x="3788" y="2005"/>
                </a:lnTo>
                <a:lnTo>
                  <a:pt x="3808" y="2031"/>
                </a:lnTo>
                <a:lnTo>
                  <a:pt x="3823" y="2058"/>
                </a:lnTo>
                <a:lnTo>
                  <a:pt x="3834" y="2088"/>
                </a:lnTo>
                <a:lnTo>
                  <a:pt x="3840" y="2118"/>
                </a:lnTo>
                <a:lnTo>
                  <a:pt x="3842" y="2150"/>
                </a:lnTo>
                <a:lnTo>
                  <a:pt x="3843" y="2156"/>
                </a:lnTo>
                <a:lnTo>
                  <a:pt x="3842" y="2164"/>
                </a:lnTo>
                <a:lnTo>
                  <a:pt x="3840" y="2194"/>
                </a:lnTo>
                <a:lnTo>
                  <a:pt x="3834" y="2226"/>
                </a:lnTo>
                <a:lnTo>
                  <a:pt x="3823" y="2255"/>
                </a:lnTo>
                <a:lnTo>
                  <a:pt x="3808" y="2283"/>
                </a:lnTo>
                <a:lnTo>
                  <a:pt x="3788" y="2310"/>
                </a:lnTo>
                <a:lnTo>
                  <a:pt x="2975" y="3306"/>
                </a:lnTo>
                <a:lnTo>
                  <a:pt x="2948" y="3332"/>
                </a:lnTo>
                <a:lnTo>
                  <a:pt x="2916" y="3353"/>
                </a:lnTo>
                <a:lnTo>
                  <a:pt x="2882" y="3367"/>
                </a:lnTo>
                <a:lnTo>
                  <a:pt x="2846" y="3375"/>
                </a:lnTo>
                <a:lnTo>
                  <a:pt x="2810" y="3378"/>
                </a:lnTo>
                <a:lnTo>
                  <a:pt x="2774" y="3374"/>
                </a:lnTo>
                <a:lnTo>
                  <a:pt x="2738" y="3362"/>
                </a:lnTo>
                <a:lnTo>
                  <a:pt x="2704" y="3345"/>
                </a:lnTo>
                <a:lnTo>
                  <a:pt x="2674" y="3321"/>
                </a:lnTo>
                <a:lnTo>
                  <a:pt x="2648" y="3294"/>
                </a:lnTo>
                <a:lnTo>
                  <a:pt x="2627" y="3261"/>
                </a:lnTo>
                <a:lnTo>
                  <a:pt x="2614" y="3227"/>
                </a:lnTo>
                <a:lnTo>
                  <a:pt x="2606" y="3191"/>
                </a:lnTo>
                <a:lnTo>
                  <a:pt x="2603" y="3154"/>
                </a:lnTo>
                <a:lnTo>
                  <a:pt x="2607" y="3117"/>
                </a:lnTo>
                <a:lnTo>
                  <a:pt x="2618" y="3081"/>
                </a:lnTo>
                <a:lnTo>
                  <a:pt x="2635" y="3048"/>
                </a:lnTo>
                <a:lnTo>
                  <a:pt x="2658" y="3016"/>
                </a:lnTo>
                <a:lnTo>
                  <a:pt x="3182" y="2374"/>
                </a:lnTo>
                <a:lnTo>
                  <a:pt x="1339" y="2374"/>
                </a:lnTo>
                <a:lnTo>
                  <a:pt x="1301" y="2371"/>
                </a:lnTo>
                <a:lnTo>
                  <a:pt x="1264" y="2361"/>
                </a:lnTo>
                <a:lnTo>
                  <a:pt x="1231" y="2345"/>
                </a:lnTo>
                <a:lnTo>
                  <a:pt x="1201" y="2323"/>
                </a:lnTo>
                <a:lnTo>
                  <a:pt x="1175" y="2296"/>
                </a:lnTo>
                <a:lnTo>
                  <a:pt x="1154" y="2266"/>
                </a:lnTo>
                <a:lnTo>
                  <a:pt x="1138" y="2232"/>
                </a:lnTo>
                <a:lnTo>
                  <a:pt x="1128" y="2196"/>
                </a:lnTo>
                <a:lnTo>
                  <a:pt x="1125" y="2156"/>
                </a:lnTo>
                <a:lnTo>
                  <a:pt x="1128" y="2117"/>
                </a:lnTo>
                <a:lnTo>
                  <a:pt x="1138" y="2080"/>
                </a:lnTo>
                <a:lnTo>
                  <a:pt x="1154" y="2048"/>
                </a:lnTo>
                <a:lnTo>
                  <a:pt x="1175" y="2016"/>
                </a:lnTo>
                <a:lnTo>
                  <a:pt x="1201" y="1990"/>
                </a:lnTo>
                <a:lnTo>
                  <a:pt x="1231" y="1969"/>
                </a:lnTo>
                <a:lnTo>
                  <a:pt x="1264" y="1953"/>
                </a:lnTo>
                <a:lnTo>
                  <a:pt x="1301" y="1943"/>
                </a:lnTo>
                <a:lnTo>
                  <a:pt x="1339" y="1939"/>
                </a:lnTo>
                <a:lnTo>
                  <a:pt x="3182" y="1939"/>
                </a:lnTo>
                <a:lnTo>
                  <a:pt x="2658" y="1298"/>
                </a:lnTo>
                <a:lnTo>
                  <a:pt x="2635" y="1266"/>
                </a:lnTo>
                <a:lnTo>
                  <a:pt x="2618" y="1232"/>
                </a:lnTo>
                <a:lnTo>
                  <a:pt x="2607" y="1197"/>
                </a:lnTo>
                <a:lnTo>
                  <a:pt x="2603" y="1160"/>
                </a:lnTo>
                <a:lnTo>
                  <a:pt x="2606" y="1122"/>
                </a:lnTo>
                <a:lnTo>
                  <a:pt x="2614" y="1087"/>
                </a:lnTo>
                <a:lnTo>
                  <a:pt x="2627" y="1052"/>
                </a:lnTo>
                <a:lnTo>
                  <a:pt x="2648" y="1020"/>
                </a:lnTo>
                <a:lnTo>
                  <a:pt x="2674" y="991"/>
                </a:lnTo>
                <a:close/>
                <a:moveTo>
                  <a:pt x="4313" y="1453"/>
                </a:moveTo>
                <a:lnTo>
                  <a:pt x="4313" y="1501"/>
                </a:lnTo>
                <a:lnTo>
                  <a:pt x="4308" y="1501"/>
                </a:lnTo>
                <a:lnTo>
                  <a:pt x="4297" y="1540"/>
                </a:lnTo>
                <a:lnTo>
                  <a:pt x="4279" y="1575"/>
                </a:lnTo>
                <a:lnTo>
                  <a:pt x="4255" y="1607"/>
                </a:lnTo>
                <a:lnTo>
                  <a:pt x="4228" y="1634"/>
                </a:lnTo>
                <a:lnTo>
                  <a:pt x="4195" y="1656"/>
                </a:lnTo>
                <a:lnTo>
                  <a:pt x="4159" y="1673"/>
                </a:lnTo>
                <a:lnTo>
                  <a:pt x="4121" y="1684"/>
                </a:lnTo>
                <a:lnTo>
                  <a:pt x="4079" y="1688"/>
                </a:lnTo>
                <a:lnTo>
                  <a:pt x="4037" y="1684"/>
                </a:lnTo>
                <a:lnTo>
                  <a:pt x="3996" y="1673"/>
                </a:lnTo>
                <a:lnTo>
                  <a:pt x="3960" y="1656"/>
                </a:lnTo>
                <a:lnTo>
                  <a:pt x="3927" y="1633"/>
                </a:lnTo>
                <a:lnTo>
                  <a:pt x="3899" y="1604"/>
                </a:lnTo>
                <a:lnTo>
                  <a:pt x="3876" y="1571"/>
                </a:lnTo>
                <a:lnTo>
                  <a:pt x="3859" y="1536"/>
                </a:lnTo>
                <a:lnTo>
                  <a:pt x="3848" y="1495"/>
                </a:lnTo>
                <a:lnTo>
                  <a:pt x="3844" y="1453"/>
                </a:lnTo>
                <a:lnTo>
                  <a:pt x="3847" y="1419"/>
                </a:lnTo>
                <a:lnTo>
                  <a:pt x="3854" y="1387"/>
                </a:lnTo>
                <a:lnTo>
                  <a:pt x="3865" y="1355"/>
                </a:lnTo>
                <a:lnTo>
                  <a:pt x="3881" y="1328"/>
                </a:lnTo>
                <a:lnTo>
                  <a:pt x="3881" y="695"/>
                </a:lnTo>
                <a:lnTo>
                  <a:pt x="3878" y="651"/>
                </a:lnTo>
                <a:lnTo>
                  <a:pt x="3867" y="608"/>
                </a:lnTo>
                <a:lnTo>
                  <a:pt x="3850" y="568"/>
                </a:lnTo>
                <a:lnTo>
                  <a:pt x="3826" y="532"/>
                </a:lnTo>
                <a:lnTo>
                  <a:pt x="3797" y="499"/>
                </a:lnTo>
                <a:lnTo>
                  <a:pt x="3763" y="472"/>
                </a:lnTo>
                <a:lnTo>
                  <a:pt x="3727" y="448"/>
                </a:lnTo>
                <a:lnTo>
                  <a:pt x="3685" y="432"/>
                </a:lnTo>
                <a:lnTo>
                  <a:pt x="3640" y="421"/>
                </a:lnTo>
                <a:lnTo>
                  <a:pt x="3594" y="418"/>
                </a:lnTo>
                <a:lnTo>
                  <a:pt x="718" y="418"/>
                </a:lnTo>
                <a:lnTo>
                  <a:pt x="672" y="421"/>
                </a:lnTo>
                <a:lnTo>
                  <a:pt x="628" y="432"/>
                </a:lnTo>
                <a:lnTo>
                  <a:pt x="586" y="448"/>
                </a:lnTo>
                <a:lnTo>
                  <a:pt x="548" y="472"/>
                </a:lnTo>
                <a:lnTo>
                  <a:pt x="515" y="499"/>
                </a:lnTo>
                <a:lnTo>
                  <a:pt x="487" y="532"/>
                </a:lnTo>
                <a:lnTo>
                  <a:pt x="463" y="568"/>
                </a:lnTo>
                <a:lnTo>
                  <a:pt x="446" y="608"/>
                </a:lnTo>
                <a:lnTo>
                  <a:pt x="434" y="651"/>
                </a:lnTo>
                <a:lnTo>
                  <a:pt x="430" y="695"/>
                </a:lnTo>
                <a:lnTo>
                  <a:pt x="430" y="3617"/>
                </a:lnTo>
                <a:lnTo>
                  <a:pt x="434" y="3663"/>
                </a:lnTo>
                <a:lnTo>
                  <a:pt x="446" y="3706"/>
                </a:lnTo>
                <a:lnTo>
                  <a:pt x="463" y="3746"/>
                </a:lnTo>
                <a:lnTo>
                  <a:pt x="487" y="3782"/>
                </a:lnTo>
                <a:lnTo>
                  <a:pt x="515" y="3815"/>
                </a:lnTo>
                <a:lnTo>
                  <a:pt x="548" y="3842"/>
                </a:lnTo>
                <a:lnTo>
                  <a:pt x="586" y="3865"/>
                </a:lnTo>
                <a:lnTo>
                  <a:pt x="628" y="3882"/>
                </a:lnTo>
                <a:lnTo>
                  <a:pt x="672" y="3892"/>
                </a:lnTo>
                <a:lnTo>
                  <a:pt x="718" y="3896"/>
                </a:lnTo>
                <a:lnTo>
                  <a:pt x="3594" y="3896"/>
                </a:lnTo>
                <a:lnTo>
                  <a:pt x="3640" y="3892"/>
                </a:lnTo>
                <a:lnTo>
                  <a:pt x="3685" y="3882"/>
                </a:lnTo>
                <a:lnTo>
                  <a:pt x="3727" y="3865"/>
                </a:lnTo>
                <a:lnTo>
                  <a:pt x="3763" y="3842"/>
                </a:lnTo>
                <a:lnTo>
                  <a:pt x="3797" y="3815"/>
                </a:lnTo>
                <a:lnTo>
                  <a:pt x="3826" y="3782"/>
                </a:lnTo>
                <a:lnTo>
                  <a:pt x="3850" y="3746"/>
                </a:lnTo>
                <a:lnTo>
                  <a:pt x="3867" y="3706"/>
                </a:lnTo>
                <a:lnTo>
                  <a:pt x="3878" y="3663"/>
                </a:lnTo>
                <a:lnTo>
                  <a:pt x="3881" y="3617"/>
                </a:lnTo>
                <a:lnTo>
                  <a:pt x="3881" y="2892"/>
                </a:lnTo>
                <a:lnTo>
                  <a:pt x="3865" y="2865"/>
                </a:lnTo>
                <a:lnTo>
                  <a:pt x="3854" y="2833"/>
                </a:lnTo>
                <a:lnTo>
                  <a:pt x="3847" y="2800"/>
                </a:lnTo>
                <a:lnTo>
                  <a:pt x="3844" y="2766"/>
                </a:lnTo>
                <a:lnTo>
                  <a:pt x="3848" y="2725"/>
                </a:lnTo>
                <a:lnTo>
                  <a:pt x="3859" y="2684"/>
                </a:lnTo>
                <a:lnTo>
                  <a:pt x="3876" y="2649"/>
                </a:lnTo>
                <a:lnTo>
                  <a:pt x="3899" y="2616"/>
                </a:lnTo>
                <a:lnTo>
                  <a:pt x="3927" y="2587"/>
                </a:lnTo>
                <a:lnTo>
                  <a:pt x="3960" y="2564"/>
                </a:lnTo>
                <a:lnTo>
                  <a:pt x="3996" y="2546"/>
                </a:lnTo>
                <a:lnTo>
                  <a:pt x="4037" y="2536"/>
                </a:lnTo>
                <a:lnTo>
                  <a:pt x="4079" y="2532"/>
                </a:lnTo>
                <a:lnTo>
                  <a:pt x="4121" y="2536"/>
                </a:lnTo>
                <a:lnTo>
                  <a:pt x="4160" y="2546"/>
                </a:lnTo>
                <a:lnTo>
                  <a:pt x="4196" y="2564"/>
                </a:lnTo>
                <a:lnTo>
                  <a:pt x="4229" y="2587"/>
                </a:lnTo>
                <a:lnTo>
                  <a:pt x="4258" y="2616"/>
                </a:lnTo>
                <a:lnTo>
                  <a:pt x="4280" y="2649"/>
                </a:lnTo>
                <a:lnTo>
                  <a:pt x="4299" y="2684"/>
                </a:lnTo>
                <a:lnTo>
                  <a:pt x="4309" y="2725"/>
                </a:lnTo>
                <a:lnTo>
                  <a:pt x="4313" y="2766"/>
                </a:lnTo>
                <a:lnTo>
                  <a:pt x="4312" y="2790"/>
                </a:lnTo>
                <a:lnTo>
                  <a:pt x="4308" y="2814"/>
                </a:lnTo>
                <a:lnTo>
                  <a:pt x="4313" y="2814"/>
                </a:lnTo>
                <a:lnTo>
                  <a:pt x="4313" y="3896"/>
                </a:lnTo>
                <a:lnTo>
                  <a:pt x="4309" y="3952"/>
                </a:lnTo>
                <a:lnTo>
                  <a:pt x="4297" y="4007"/>
                </a:lnTo>
                <a:lnTo>
                  <a:pt x="4279" y="4058"/>
                </a:lnTo>
                <a:lnTo>
                  <a:pt x="4254" y="4107"/>
                </a:lnTo>
                <a:lnTo>
                  <a:pt x="4223" y="4151"/>
                </a:lnTo>
                <a:lnTo>
                  <a:pt x="4186" y="4191"/>
                </a:lnTo>
                <a:lnTo>
                  <a:pt x="4145" y="4226"/>
                </a:lnTo>
                <a:lnTo>
                  <a:pt x="4100" y="4256"/>
                </a:lnTo>
                <a:lnTo>
                  <a:pt x="4050" y="4281"/>
                </a:lnTo>
                <a:lnTo>
                  <a:pt x="3996" y="4298"/>
                </a:lnTo>
                <a:lnTo>
                  <a:pt x="3940" y="4310"/>
                </a:lnTo>
                <a:lnTo>
                  <a:pt x="3881" y="4314"/>
                </a:lnTo>
                <a:lnTo>
                  <a:pt x="430" y="4314"/>
                </a:lnTo>
                <a:lnTo>
                  <a:pt x="373" y="4310"/>
                </a:lnTo>
                <a:lnTo>
                  <a:pt x="316" y="4298"/>
                </a:lnTo>
                <a:lnTo>
                  <a:pt x="263" y="4281"/>
                </a:lnTo>
                <a:lnTo>
                  <a:pt x="213" y="4256"/>
                </a:lnTo>
                <a:lnTo>
                  <a:pt x="167" y="4226"/>
                </a:lnTo>
                <a:lnTo>
                  <a:pt x="127" y="4191"/>
                </a:lnTo>
                <a:lnTo>
                  <a:pt x="90" y="4151"/>
                </a:lnTo>
                <a:lnTo>
                  <a:pt x="58" y="4107"/>
                </a:lnTo>
                <a:lnTo>
                  <a:pt x="34" y="4058"/>
                </a:lnTo>
                <a:lnTo>
                  <a:pt x="15" y="4007"/>
                </a:lnTo>
                <a:lnTo>
                  <a:pt x="3" y="3952"/>
                </a:lnTo>
                <a:lnTo>
                  <a:pt x="0" y="3896"/>
                </a:lnTo>
                <a:lnTo>
                  <a:pt x="0" y="418"/>
                </a:lnTo>
                <a:lnTo>
                  <a:pt x="3" y="360"/>
                </a:lnTo>
                <a:lnTo>
                  <a:pt x="15" y="307"/>
                </a:lnTo>
                <a:lnTo>
                  <a:pt x="34" y="256"/>
                </a:lnTo>
                <a:lnTo>
                  <a:pt x="58" y="207"/>
                </a:lnTo>
                <a:lnTo>
                  <a:pt x="90" y="163"/>
                </a:lnTo>
                <a:lnTo>
                  <a:pt x="127" y="122"/>
                </a:lnTo>
                <a:lnTo>
                  <a:pt x="167" y="87"/>
                </a:lnTo>
                <a:lnTo>
                  <a:pt x="213" y="57"/>
                </a:lnTo>
                <a:lnTo>
                  <a:pt x="263" y="33"/>
                </a:lnTo>
                <a:lnTo>
                  <a:pt x="316" y="15"/>
                </a:lnTo>
                <a:lnTo>
                  <a:pt x="373" y="4"/>
                </a:lnTo>
                <a:lnTo>
                  <a:pt x="430" y="0"/>
                </a:lnTo>
                <a:lnTo>
                  <a:pt x="3881" y="0"/>
                </a:lnTo>
                <a:lnTo>
                  <a:pt x="3940" y="4"/>
                </a:lnTo>
                <a:lnTo>
                  <a:pt x="3996" y="15"/>
                </a:lnTo>
                <a:lnTo>
                  <a:pt x="4050" y="33"/>
                </a:lnTo>
                <a:lnTo>
                  <a:pt x="4100" y="57"/>
                </a:lnTo>
                <a:lnTo>
                  <a:pt x="4145" y="87"/>
                </a:lnTo>
                <a:lnTo>
                  <a:pt x="4186" y="122"/>
                </a:lnTo>
                <a:lnTo>
                  <a:pt x="4223" y="163"/>
                </a:lnTo>
                <a:lnTo>
                  <a:pt x="4254" y="207"/>
                </a:lnTo>
                <a:lnTo>
                  <a:pt x="4279" y="256"/>
                </a:lnTo>
                <a:lnTo>
                  <a:pt x="4297" y="307"/>
                </a:lnTo>
                <a:lnTo>
                  <a:pt x="4309" y="360"/>
                </a:lnTo>
                <a:lnTo>
                  <a:pt x="4313" y="418"/>
                </a:lnTo>
                <a:lnTo>
                  <a:pt x="4313" y="145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794" y="172794"/>
            <a:ext cx="898848" cy="894134"/>
          </a:xfrm>
          <a:prstGeom prst="rect">
            <a:avLst/>
          </a:prstGeom>
        </p:spPr>
      </p:pic>
      <p:sp>
        <p:nvSpPr>
          <p:cNvPr id="70" name="Freeform 23"/>
          <p:cNvSpPr>
            <a:spLocks/>
          </p:cNvSpPr>
          <p:nvPr/>
        </p:nvSpPr>
        <p:spPr bwMode="auto">
          <a:xfrm>
            <a:off x="6492448" y="167041"/>
            <a:ext cx="1491099" cy="1439636"/>
          </a:xfrm>
          <a:custGeom>
            <a:avLst/>
            <a:gdLst>
              <a:gd name="T0" fmla="*/ 1538 w 4462"/>
              <a:gd name="T1" fmla="*/ 4308 h 4308"/>
              <a:gd name="T2" fmla="*/ 1242 w 4462"/>
              <a:gd name="T3" fmla="*/ 2773 h 4308"/>
              <a:gd name="T4" fmla="*/ 1301 w 4462"/>
              <a:gd name="T5" fmla="*/ 2790 h 4308"/>
              <a:gd name="T6" fmla="*/ 1400 w 4462"/>
              <a:gd name="T7" fmla="*/ 2811 h 4308"/>
              <a:gd name="T8" fmla="*/ 1528 w 4462"/>
              <a:gd name="T9" fmla="*/ 2828 h 4308"/>
              <a:gd name="T10" fmla="*/ 1679 w 4462"/>
              <a:gd name="T11" fmla="*/ 2826 h 4308"/>
              <a:gd name="T12" fmla="*/ 1842 w 4462"/>
              <a:gd name="T13" fmla="*/ 2801 h 4308"/>
              <a:gd name="T14" fmla="*/ 2006 w 4462"/>
              <a:gd name="T15" fmla="*/ 2737 h 4308"/>
              <a:gd name="T16" fmla="*/ 2165 w 4462"/>
              <a:gd name="T17" fmla="*/ 2627 h 4308"/>
              <a:gd name="T18" fmla="*/ 2308 w 4462"/>
              <a:gd name="T19" fmla="*/ 2462 h 4308"/>
              <a:gd name="T20" fmla="*/ 2319 w 4462"/>
              <a:gd name="T21" fmla="*/ 2452 h 4308"/>
              <a:gd name="T22" fmla="*/ 2354 w 4462"/>
              <a:gd name="T23" fmla="*/ 2430 h 4308"/>
              <a:gd name="T24" fmla="*/ 2414 w 4462"/>
              <a:gd name="T25" fmla="*/ 2402 h 4308"/>
              <a:gd name="T26" fmla="*/ 2497 w 4462"/>
              <a:gd name="T27" fmla="*/ 2375 h 4308"/>
              <a:gd name="T28" fmla="*/ 2607 w 4462"/>
              <a:gd name="T29" fmla="*/ 2353 h 4308"/>
              <a:gd name="T30" fmla="*/ 2741 w 4462"/>
              <a:gd name="T31" fmla="*/ 2345 h 4308"/>
              <a:gd name="T32" fmla="*/ 2902 w 4462"/>
              <a:gd name="T33" fmla="*/ 2358 h 4308"/>
              <a:gd name="T34" fmla="*/ 3091 w 4462"/>
              <a:gd name="T35" fmla="*/ 2398 h 4308"/>
              <a:gd name="T36" fmla="*/ 3308 w 4462"/>
              <a:gd name="T37" fmla="*/ 2470 h 4308"/>
              <a:gd name="T38" fmla="*/ 3552 w 4462"/>
              <a:gd name="T39" fmla="*/ 2584 h 4308"/>
              <a:gd name="T40" fmla="*/ 3826 w 4462"/>
              <a:gd name="T41" fmla="*/ 2744 h 4308"/>
              <a:gd name="T42" fmla="*/ 4129 w 4462"/>
              <a:gd name="T43" fmla="*/ 2957 h 4308"/>
              <a:gd name="T44" fmla="*/ 4462 w 4462"/>
              <a:gd name="T45" fmla="*/ 3231 h 4308"/>
              <a:gd name="T46" fmla="*/ 3684 w 4462"/>
              <a:gd name="T47" fmla="*/ 606 h 4308"/>
              <a:gd name="T48" fmla="*/ 3636 w 4462"/>
              <a:gd name="T49" fmla="*/ 563 h 4308"/>
              <a:gd name="T50" fmla="*/ 3552 w 4462"/>
              <a:gd name="T51" fmla="*/ 496 h 4308"/>
              <a:gd name="T52" fmla="*/ 3433 w 4462"/>
              <a:gd name="T53" fmla="*/ 416 h 4308"/>
              <a:gd name="T54" fmla="*/ 3281 w 4462"/>
              <a:gd name="T55" fmla="*/ 335 h 4308"/>
              <a:gd name="T56" fmla="*/ 3100 w 4462"/>
              <a:gd name="T57" fmla="*/ 264 h 4308"/>
              <a:gd name="T58" fmla="*/ 2893 w 4462"/>
              <a:gd name="T59" fmla="*/ 214 h 4308"/>
              <a:gd name="T60" fmla="*/ 2661 w 4462"/>
              <a:gd name="T61" fmla="*/ 198 h 4308"/>
              <a:gd name="T62" fmla="*/ 2407 w 4462"/>
              <a:gd name="T63" fmla="*/ 226 h 4308"/>
              <a:gd name="T64" fmla="*/ 2135 w 4462"/>
              <a:gd name="T65" fmla="*/ 309 h 4308"/>
              <a:gd name="T66" fmla="*/ 1846 w 4462"/>
              <a:gd name="T67" fmla="*/ 461 h 4308"/>
              <a:gd name="T68" fmla="*/ 1823 w 4462"/>
              <a:gd name="T69" fmla="*/ 472 h 4308"/>
              <a:gd name="T70" fmla="*/ 1758 w 4462"/>
              <a:gd name="T71" fmla="*/ 497 h 4308"/>
              <a:gd name="T72" fmla="*/ 1657 w 4462"/>
              <a:gd name="T73" fmla="*/ 529 h 4308"/>
              <a:gd name="T74" fmla="*/ 1528 w 4462"/>
              <a:gd name="T75" fmla="*/ 557 h 4308"/>
              <a:gd name="T76" fmla="*/ 1379 w 4462"/>
              <a:gd name="T77" fmla="*/ 573 h 4308"/>
              <a:gd name="T78" fmla="*/ 1215 w 4462"/>
              <a:gd name="T79" fmla="*/ 569 h 4308"/>
              <a:gd name="T80" fmla="*/ 1043 w 4462"/>
              <a:gd name="T81" fmla="*/ 534 h 4308"/>
              <a:gd name="T82" fmla="*/ 871 w 4462"/>
              <a:gd name="T83" fmla="*/ 460 h 4308"/>
              <a:gd name="T84" fmla="*/ 705 w 4462"/>
              <a:gd name="T85" fmla="*/ 336 h 4308"/>
              <a:gd name="T86" fmla="*/ 552 w 4462"/>
              <a:gd name="T87" fmla="*/ 156 h 4308"/>
              <a:gd name="T88" fmla="*/ 0 w 4462"/>
              <a:gd name="T89" fmla="*/ 0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62" h="4308">
                <a:moveTo>
                  <a:pt x="0" y="0"/>
                </a:moveTo>
                <a:lnTo>
                  <a:pt x="1077" y="4308"/>
                </a:lnTo>
                <a:lnTo>
                  <a:pt x="1538" y="4308"/>
                </a:lnTo>
                <a:lnTo>
                  <a:pt x="1231" y="2769"/>
                </a:lnTo>
                <a:lnTo>
                  <a:pt x="1234" y="2771"/>
                </a:lnTo>
                <a:lnTo>
                  <a:pt x="1242" y="2773"/>
                </a:lnTo>
                <a:lnTo>
                  <a:pt x="1257" y="2778"/>
                </a:lnTo>
                <a:lnTo>
                  <a:pt x="1276" y="2784"/>
                </a:lnTo>
                <a:lnTo>
                  <a:pt x="1301" y="2790"/>
                </a:lnTo>
                <a:lnTo>
                  <a:pt x="1329" y="2798"/>
                </a:lnTo>
                <a:lnTo>
                  <a:pt x="1363" y="2805"/>
                </a:lnTo>
                <a:lnTo>
                  <a:pt x="1400" y="2811"/>
                </a:lnTo>
                <a:lnTo>
                  <a:pt x="1439" y="2818"/>
                </a:lnTo>
                <a:lnTo>
                  <a:pt x="1482" y="2824"/>
                </a:lnTo>
                <a:lnTo>
                  <a:pt x="1528" y="2828"/>
                </a:lnTo>
                <a:lnTo>
                  <a:pt x="1576" y="2829"/>
                </a:lnTo>
                <a:lnTo>
                  <a:pt x="1626" y="2829"/>
                </a:lnTo>
                <a:lnTo>
                  <a:pt x="1679" y="2826"/>
                </a:lnTo>
                <a:lnTo>
                  <a:pt x="1732" y="2821"/>
                </a:lnTo>
                <a:lnTo>
                  <a:pt x="1786" y="2813"/>
                </a:lnTo>
                <a:lnTo>
                  <a:pt x="1842" y="2801"/>
                </a:lnTo>
                <a:lnTo>
                  <a:pt x="1896" y="2783"/>
                </a:lnTo>
                <a:lnTo>
                  <a:pt x="1952" y="2763"/>
                </a:lnTo>
                <a:lnTo>
                  <a:pt x="2006" y="2737"/>
                </a:lnTo>
                <a:lnTo>
                  <a:pt x="2060" y="2706"/>
                </a:lnTo>
                <a:lnTo>
                  <a:pt x="2113" y="2669"/>
                </a:lnTo>
                <a:lnTo>
                  <a:pt x="2165" y="2627"/>
                </a:lnTo>
                <a:lnTo>
                  <a:pt x="2215" y="2578"/>
                </a:lnTo>
                <a:lnTo>
                  <a:pt x="2262" y="2524"/>
                </a:lnTo>
                <a:lnTo>
                  <a:pt x="2308" y="2462"/>
                </a:lnTo>
                <a:lnTo>
                  <a:pt x="2310" y="2460"/>
                </a:lnTo>
                <a:lnTo>
                  <a:pt x="2312" y="2457"/>
                </a:lnTo>
                <a:lnTo>
                  <a:pt x="2319" y="2452"/>
                </a:lnTo>
                <a:lnTo>
                  <a:pt x="2329" y="2447"/>
                </a:lnTo>
                <a:lnTo>
                  <a:pt x="2340" y="2438"/>
                </a:lnTo>
                <a:lnTo>
                  <a:pt x="2354" y="2430"/>
                </a:lnTo>
                <a:lnTo>
                  <a:pt x="2372" y="2422"/>
                </a:lnTo>
                <a:lnTo>
                  <a:pt x="2391" y="2413"/>
                </a:lnTo>
                <a:lnTo>
                  <a:pt x="2414" y="2402"/>
                </a:lnTo>
                <a:lnTo>
                  <a:pt x="2439" y="2392"/>
                </a:lnTo>
                <a:lnTo>
                  <a:pt x="2467" y="2383"/>
                </a:lnTo>
                <a:lnTo>
                  <a:pt x="2497" y="2375"/>
                </a:lnTo>
                <a:lnTo>
                  <a:pt x="2531" y="2367"/>
                </a:lnTo>
                <a:lnTo>
                  <a:pt x="2567" y="2358"/>
                </a:lnTo>
                <a:lnTo>
                  <a:pt x="2607" y="2353"/>
                </a:lnTo>
                <a:lnTo>
                  <a:pt x="2649" y="2349"/>
                </a:lnTo>
                <a:lnTo>
                  <a:pt x="2694" y="2346"/>
                </a:lnTo>
                <a:lnTo>
                  <a:pt x="2741" y="2345"/>
                </a:lnTo>
                <a:lnTo>
                  <a:pt x="2793" y="2348"/>
                </a:lnTo>
                <a:lnTo>
                  <a:pt x="2846" y="2352"/>
                </a:lnTo>
                <a:lnTo>
                  <a:pt x="2902" y="2358"/>
                </a:lnTo>
                <a:lnTo>
                  <a:pt x="2962" y="2368"/>
                </a:lnTo>
                <a:lnTo>
                  <a:pt x="3026" y="2380"/>
                </a:lnTo>
                <a:lnTo>
                  <a:pt x="3091" y="2398"/>
                </a:lnTo>
                <a:lnTo>
                  <a:pt x="3160" y="2418"/>
                </a:lnTo>
                <a:lnTo>
                  <a:pt x="3232" y="2441"/>
                </a:lnTo>
                <a:lnTo>
                  <a:pt x="3308" y="2470"/>
                </a:lnTo>
                <a:lnTo>
                  <a:pt x="3385" y="2504"/>
                </a:lnTo>
                <a:lnTo>
                  <a:pt x="3468" y="2540"/>
                </a:lnTo>
                <a:lnTo>
                  <a:pt x="3552" y="2584"/>
                </a:lnTo>
                <a:lnTo>
                  <a:pt x="3640" y="2631"/>
                </a:lnTo>
                <a:lnTo>
                  <a:pt x="3731" y="2684"/>
                </a:lnTo>
                <a:lnTo>
                  <a:pt x="3826" y="2744"/>
                </a:lnTo>
                <a:lnTo>
                  <a:pt x="3924" y="2809"/>
                </a:lnTo>
                <a:lnTo>
                  <a:pt x="4024" y="2879"/>
                </a:lnTo>
                <a:lnTo>
                  <a:pt x="4129" y="2957"/>
                </a:lnTo>
                <a:lnTo>
                  <a:pt x="4237" y="3041"/>
                </a:lnTo>
                <a:lnTo>
                  <a:pt x="4348" y="3133"/>
                </a:lnTo>
                <a:lnTo>
                  <a:pt x="4462" y="3231"/>
                </a:lnTo>
                <a:lnTo>
                  <a:pt x="3693" y="614"/>
                </a:lnTo>
                <a:lnTo>
                  <a:pt x="3691" y="613"/>
                </a:lnTo>
                <a:lnTo>
                  <a:pt x="3684" y="606"/>
                </a:lnTo>
                <a:lnTo>
                  <a:pt x="3673" y="595"/>
                </a:lnTo>
                <a:lnTo>
                  <a:pt x="3657" y="580"/>
                </a:lnTo>
                <a:lnTo>
                  <a:pt x="3636" y="563"/>
                </a:lnTo>
                <a:lnTo>
                  <a:pt x="3613" y="544"/>
                </a:lnTo>
                <a:lnTo>
                  <a:pt x="3585" y="521"/>
                </a:lnTo>
                <a:lnTo>
                  <a:pt x="3552" y="496"/>
                </a:lnTo>
                <a:lnTo>
                  <a:pt x="3516" y="470"/>
                </a:lnTo>
                <a:lnTo>
                  <a:pt x="3476" y="443"/>
                </a:lnTo>
                <a:lnTo>
                  <a:pt x="3433" y="416"/>
                </a:lnTo>
                <a:lnTo>
                  <a:pt x="3385" y="389"/>
                </a:lnTo>
                <a:lnTo>
                  <a:pt x="3335" y="362"/>
                </a:lnTo>
                <a:lnTo>
                  <a:pt x="3281" y="335"/>
                </a:lnTo>
                <a:lnTo>
                  <a:pt x="3224" y="310"/>
                </a:lnTo>
                <a:lnTo>
                  <a:pt x="3164" y="286"/>
                </a:lnTo>
                <a:lnTo>
                  <a:pt x="3100" y="264"/>
                </a:lnTo>
                <a:lnTo>
                  <a:pt x="3034" y="245"/>
                </a:lnTo>
                <a:lnTo>
                  <a:pt x="2965" y="228"/>
                </a:lnTo>
                <a:lnTo>
                  <a:pt x="2893" y="214"/>
                </a:lnTo>
                <a:lnTo>
                  <a:pt x="2818" y="205"/>
                </a:lnTo>
                <a:lnTo>
                  <a:pt x="2741" y="199"/>
                </a:lnTo>
                <a:lnTo>
                  <a:pt x="2661" y="198"/>
                </a:lnTo>
                <a:lnTo>
                  <a:pt x="2578" y="202"/>
                </a:lnTo>
                <a:lnTo>
                  <a:pt x="2494" y="211"/>
                </a:lnTo>
                <a:lnTo>
                  <a:pt x="2407" y="226"/>
                </a:lnTo>
                <a:lnTo>
                  <a:pt x="2318" y="247"/>
                </a:lnTo>
                <a:lnTo>
                  <a:pt x="2227" y="275"/>
                </a:lnTo>
                <a:lnTo>
                  <a:pt x="2135" y="309"/>
                </a:lnTo>
                <a:lnTo>
                  <a:pt x="2040" y="352"/>
                </a:lnTo>
                <a:lnTo>
                  <a:pt x="1944" y="403"/>
                </a:lnTo>
                <a:lnTo>
                  <a:pt x="1846" y="461"/>
                </a:lnTo>
                <a:lnTo>
                  <a:pt x="1843" y="462"/>
                </a:lnTo>
                <a:lnTo>
                  <a:pt x="1836" y="466"/>
                </a:lnTo>
                <a:lnTo>
                  <a:pt x="1823" y="472"/>
                </a:lnTo>
                <a:lnTo>
                  <a:pt x="1805" y="479"/>
                </a:lnTo>
                <a:lnTo>
                  <a:pt x="1783" y="488"/>
                </a:lnTo>
                <a:lnTo>
                  <a:pt x="1758" y="497"/>
                </a:lnTo>
                <a:lnTo>
                  <a:pt x="1728" y="507"/>
                </a:lnTo>
                <a:lnTo>
                  <a:pt x="1694" y="518"/>
                </a:lnTo>
                <a:lnTo>
                  <a:pt x="1657" y="529"/>
                </a:lnTo>
                <a:lnTo>
                  <a:pt x="1617" y="540"/>
                </a:lnTo>
                <a:lnTo>
                  <a:pt x="1575" y="549"/>
                </a:lnTo>
                <a:lnTo>
                  <a:pt x="1528" y="557"/>
                </a:lnTo>
                <a:lnTo>
                  <a:pt x="1481" y="564"/>
                </a:lnTo>
                <a:lnTo>
                  <a:pt x="1431" y="569"/>
                </a:lnTo>
                <a:lnTo>
                  <a:pt x="1379" y="573"/>
                </a:lnTo>
                <a:lnTo>
                  <a:pt x="1325" y="575"/>
                </a:lnTo>
                <a:lnTo>
                  <a:pt x="1271" y="573"/>
                </a:lnTo>
                <a:lnTo>
                  <a:pt x="1215" y="569"/>
                </a:lnTo>
                <a:lnTo>
                  <a:pt x="1158" y="561"/>
                </a:lnTo>
                <a:lnTo>
                  <a:pt x="1101" y="549"/>
                </a:lnTo>
                <a:lnTo>
                  <a:pt x="1043" y="534"/>
                </a:lnTo>
                <a:lnTo>
                  <a:pt x="986" y="514"/>
                </a:lnTo>
                <a:lnTo>
                  <a:pt x="928" y="489"/>
                </a:lnTo>
                <a:lnTo>
                  <a:pt x="871" y="460"/>
                </a:lnTo>
                <a:lnTo>
                  <a:pt x="815" y="424"/>
                </a:lnTo>
                <a:lnTo>
                  <a:pt x="759" y="384"/>
                </a:lnTo>
                <a:lnTo>
                  <a:pt x="705" y="336"/>
                </a:lnTo>
                <a:lnTo>
                  <a:pt x="652" y="283"/>
                </a:lnTo>
                <a:lnTo>
                  <a:pt x="601" y="224"/>
                </a:lnTo>
                <a:lnTo>
                  <a:pt x="552" y="156"/>
                </a:lnTo>
                <a:lnTo>
                  <a:pt x="506" y="81"/>
                </a:lnTo>
                <a:lnTo>
                  <a:pt x="46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42"/>
          <p:cNvSpPr>
            <a:spLocks noEditPoints="1"/>
          </p:cNvSpPr>
          <p:nvPr/>
        </p:nvSpPr>
        <p:spPr bwMode="auto">
          <a:xfrm>
            <a:off x="8091374" y="167041"/>
            <a:ext cx="1455001" cy="1439636"/>
          </a:xfrm>
          <a:custGeom>
            <a:avLst/>
            <a:gdLst>
              <a:gd name="T0" fmla="*/ 3731 w 4356"/>
              <a:gd name="T1" fmla="*/ 133 h 4310"/>
              <a:gd name="T2" fmla="*/ 3661 w 4356"/>
              <a:gd name="T3" fmla="*/ 28 h 4310"/>
              <a:gd name="T4" fmla="*/ 787 w 4356"/>
              <a:gd name="T5" fmla="*/ 0 h 4310"/>
              <a:gd name="T6" fmla="*/ 670 w 4356"/>
              <a:gd name="T7" fmla="*/ 49 h 4310"/>
              <a:gd name="T8" fmla="*/ 621 w 4356"/>
              <a:gd name="T9" fmla="*/ 167 h 4310"/>
              <a:gd name="T10" fmla="*/ 102 w 4356"/>
              <a:gd name="T11" fmla="*/ 796 h 4310"/>
              <a:gd name="T12" fmla="*/ 13 w 4356"/>
              <a:gd name="T13" fmla="*/ 885 h 4310"/>
              <a:gd name="T14" fmla="*/ 4 w 4356"/>
              <a:gd name="T15" fmla="*/ 1964 h 4310"/>
              <a:gd name="T16" fmla="*/ 92 w 4356"/>
              <a:gd name="T17" fmla="*/ 2291 h 4310"/>
              <a:gd name="T18" fmla="*/ 282 w 4356"/>
              <a:gd name="T19" fmla="*/ 2561 h 4310"/>
              <a:gd name="T20" fmla="*/ 475 w 4356"/>
              <a:gd name="T21" fmla="*/ 2712 h 4310"/>
              <a:gd name="T22" fmla="*/ 785 w 4356"/>
              <a:gd name="T23" fmla="*/ 2831 h 4310"/>
              <a:gd name="T24" fmla="*/ 1069 w 4356"/>
              <a:gd name="T25" fmla="*/ 3094 h 4310"/>
              <a:gd name="T26" fmla="*/ 1404 w 4356"/>
              <a:gd name="T27" fmla="*/ 3354 h 4310"/>
              <a:gd name="T28" fmla="*/ 1798 w 4356"/>
              <a:gd name="T29" fmla="*/ 3515 h 4310"/>
              <a:gd name="T30" fmla="*/ 1282 w 4356"/>
              <a:gd name="T31" fmla="*/ 3973 h 4310"/>
              <a:gd name="T32" fmla="*/ 1163 w 4356"/>
              <a:gd name="T33" fmla="*/ 4022 h 4310"/>
              <a:gd name="T34" fmla="*/ 1114 w 4356"/>
              <a:gd name="T35" fmla="*/ 4142 h 4310"/>
              <a:gd name="T36" fmla="*/ 1163 w 4356"/>
              <a:gd name="T37" fmla="*/ 4259 h 4310"/>
              <a:gd name="T38" fmla="*/ 1282 w 4356"/>
              <a:gd name="T39" fmla="*/ 4310 h 4310"/>
              <a:gd name="T40" fmla="*/ 3168 w 4356"/>
              <a:gd name="T41" fmla="*/ 4279 h 4310"/>
              <a:gd name="T42" fmla="*/ 3239 w 4356"/>
              <a:gd name="T43" fmla="*/ 4175 h 4310"/>
              <a:gd name="T44" fmla="*/ 3213 w 4356"/>
              <a:gd name="T45" fmla="*/ 4048 h 4310"/>
              <a:gd name="T46" fmla="*/ 3107 w 4356"/>
              <a:gd name="T47" fmla="*/ 3977 h 4310"/>
              <a:gd name="T48" fmla="*/ 2453 w 4356"/>
              <a:gd name="T49" fmla="*/ 3538 h 4310"/>
              <a:gd name="T50" fmla="*/ 2858 w 4356"/>
              <a:gd name="T51" fmla="*/ 3404 h 4310"/>
              <a:gd name="T52" fmla="*/ 3210 w 4356"/>
              <a:gd name="T53" fmla="*/ 3167 h 4310"/>
              <a:gd name="T54" fmla="*/ 3488 w 4356"/>
              <a:gd name="T55" fmla="*/ 2844 h 4310"/>
              <a:gd name="T56" fmla="*/ 3801 w 4356"/>
              <a:gd name="T57" fmla="*/ 2753 h 4310"/>
              <a:gd name="T58" fmla="*/ 4063 w 4356"/>
              <a:gd name="T59" fmla="*/ 2569 h 4310"/>
              <a:gd name="T60" fmla="*/ 4223 w 4356"/>
              <a:gd name="T61" fmla="*/ 2364 h 4310"/>
              <a:gd name="T62" fmla="*/ 4340 w 4356"/>
              <a:gd name="T63" fmla="*/ 2048 h 4310"/>
              <a:gd name="T64" fmla="*/ 4352 w 4356"/>
              <a:gd name="T65" fmla="*/ 916 h 4310"/>
              <a:gd name="T66" fmla="*/ 4282 w 4356"/>
              <a:gd name="T67" fmla="*/ 812 h 4310"/>
              <a:gd name="T68" fmla="*/ 522 w 4356"/>
              <a:gd name="T69" fmla="*/ 2325 h 4310"/>
              <a:gd name="T70" fmla="*/ 385 w 4356"/>
              <a:gd name="T71" fmla="*/ 2121 h 4310"/>
              <a:gd name="T72" fmla="*/ 335 w 4356"/>
              <a:gd name="T73" fmla="*/ 1875 h 4310"/>
              <a:gd name="T74" fmla="*/ 626 w 4356"/>
              <a:gd name="T75" fmla="*/ 2136 h 4310"/>
              <a:gd name="T76" fmla="*/ 639 w 4356"/>
              <a:gd name="T77" fmla="*/ 2422 h 4310"/>
              <a:gd name="T78" fmla="*/ 522 w 4356"/>
              <a:gd name="T79" fmla="*/ 2325 h 4310"/>
              <a:gd name="T80" fmla="*/ 2644 w 4356"/>
              <a:gd name="T81" fmla="*/ 2324 h 4310"/>
              <a:gd name="T82" fmla="*/ 2600 w 4356"/>
              <a:gd name="T83" fmla="*/ 2382 h 4310"/>
              <a:gd name="T84" fmla="*/ 2178 w 4356"/>
              <a:gd name="T85" fmla="*/ 2107 h 4310"/>
              <a:gd name="T86" fmla="*/ 1755 w 4356"/>
              <a:gd name="T87" fmla="*/ 2382 h 4310"/>
              <a:gd name="T88" fmla="*/ 1711 w 4356"/>
              <a:gd name="T89" fmla="*/ 2323 h 4310"/>
              <a:gd name="T90" fmla="*/ 1474 w 4356"/>
              <a:gd name="T91" fmla="*/ 1592 h 4310"/>
              <a:gd name="T92" fmla="*/ 1474 w 4356"/>
              <a:gd name="T93" fmla="*/ 1519 h 4310"/>
              <a:gd name="T94" fmla="*/ 1524 w 4356"/>
              <a:gd name="T95" fmla="*/ 1492 h 4310"/>
              <a:gd name="T96" fmla="*/ 2141 w 4356"/>
              <a:gd name="T97" fmla="*/ 1030 h 4310"/>
              <a:gd name="T98" fmla="*/ 2215 w 4356"/>
              <a:gd name="T99" fmla="*/ 1030 h 4310"/>
              <a:gd name="T100" fmla="*/ 2830 w 4356"/>
              <a:gd name="T101" fmla="*/ 1492 h 4310"/>
              <a:gd name="T102" fmla="*/ 2890 w 4356"/>
              <a:gd name="T103" fmla="*/ 1535 h 4310"/>
              <a:gd name="T104" fmla="*/ 2865 w 4356"/>
              <a:gd name="T105" fmla="*/ 1608 h 4310"/>
              <a:gd name="T106" fmla="*/ 3992 w 4356"/>
              <a:gd name="T107" fmla="*/ 2063 h 4310"/>
              <a:gd name="T108" fmla="*/ 3875 w 4356"/>
              <a:gd name="T109" fmla="*/ 2279 h 4310"/>
              <a:gd name="T110" fmla="*/ 3752 w 4356"/>
              <a:gd name="T111" fmla="*/ 2395 h 4310"/>
              <a:gd name="T112" fmla="*/ 3717 w 4356"/>
              <a:gd name="T113" fmla="*/ 2240 h 4310"/>
              <a:gd name="T114" fmla="*/ 4020 w 4356"/>
              <a:gd name="T115" fmla="*/ 1118 h 4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356" h="4310">
                <a:moveTo>
                  <a:pt x="4188" y="783"/>
                </a:moveTo>
                <a:lnTo>
                  <a:pt x="3735" y="783"/>
                </a:lnTo>
                <a:lnTo>
                  <a:pt x="3735" y="167"/>
                </a:lnTo>
                <a:lnTo>
                  <a:pt x="3731" y="133"/>
                </a:lnTo>
                <a:lnTo>
                  <a:pt x="3722" y="102"/>
                </a:lnTo>
                <a:lnTo>
                  <a:pt x="3706" y="73"/>
                </a:lnTo>
                <a:lnTo>
                  <a:pt x="3686" y="49"/>
                </a:lnTo>
                <a:lnTo>
                  <a:pt x="3661" y="28"/>
                </a:lnTo>
                <a:lnTo>
                  <a:pt x="3632" y="14"/>
                </a:lnTo>
                <a:lnTo>
                  <a:pt x="3600" y="4"/>
                </a:lnTo>
                <a:lnTo>
                  <a:pt x="3566" y="0"/>
                </a:lnTo>
                <a:lnTo>
                  <a:pt x="787" y="0"/>
                </a:lnTo>
                <a:lnTo>
                  <a:pt x="754" y="4"/>
                </a:lnTo>
                <a:lnTo>
                  <a:pt x="723" y="14"/>
                </a:lnTo>
                <a:lnTo>
                  <a:pt x="695" y="28"/>
                </a:lnTo>
                <a:lnTo>
                  <a:pt x="670" y="49"/>
                </a:lnTo>
                <a:lnTo>
                  <a:pt x="649" y="73"/>
                </a:lnTo>
                <a:lnTo>
                  <a:pt x="634" y="102"/>
                </a:lnTo>
                <a:lnTo>
                  <a:pt x="623" y="133"/>
                </a:lnTo>
                <a:lnTo>
                  <a:pt x="621" y="167"/>
                </a:lnTo>
                <a:lnTo>
                  <a:pt x="621" y="783"/>
                </a:lnTo>
                <a:lnTo>
                  <a:pt x="166" y="783"/>
                </a:lnTo>
                <a:lnTo>
                  <a:pt x="133" y="787"/>
                </a:lnTo>
                <a:lnTo>
                  <a:pt x="102" y="796"/>
                </a:lnTo>
                <a:lnTo>
                  <a:pt x="73" y="812"/>
                </a:lnTo>
                <a:lnTo>
                  <a:pt x="49" y="832"/>
                </a:lnTo>
                <a:lnTo>
                  <a:pt x="28" y="857"/>
                </a:lnTo>
                <a:lnTo>
                  <a:pt x="13" y="885"/>
                </a:lnTo>
                <a:lnTo>
                  <a:pt x="3" y="916"/>
                </a:lnTo>
                <a:lnTo>
                  <a:pt x="0" y="950"/>
                </a:lnTo>
                <a:lnTo>
                  <a:pt x="0" y="1875"/>
                </a:lnTo>
                <a:lnTo>
                  <a:pt x="4" y="1964"/>
                </a:lnTo>
                <a:lnTo>
                  <a:pt x="15" y="2048"/>
                </a:lnTo>
                <a:lnTo>
                  <a:pt x="33" y="2132"/>
                </a:lnTo>
                <a:lnTo>
                  <a:pt x="60" y="2213"/>
                </a:lnTo>
                <a:lnTo>
                  <a:pt x="92" y="2291"/>
                </a:lnTo>
                <a:lnTo>
                  <a:pt x="131" y="2364"/>
                </a:lnTo>
                <a:lnTo>
                  <a:pt x="175" y="2434"/>
                </a:lnTo>
                <a:lnTo>
                  <a:pt x="226" y="2500"/>
                </a:lnTo>
                <a:lnTo>
                  <a:pt x="282" y="2561"/>
                </a:lnTo>
                <a:lnTo>
                  <a:pt x="283" y="2561"/>
                </a:lnTo>
                <a:lnTo>
                  <a:pt x="343" y="2616"/>
                </a:lnTo>
                <a:lnTo>
                  <a:pt x="406" y="2667"/>
                </a:lnTo>
                <a:lnTo>
                  <a:pt x="475" y="2712"/>
                </a:lnTo>
                <a:lnTo>
                  <a:pt x="548" y="2751"/>
                </a:lnTo>
                <a:lnTo>
                  <a:pt x="623" y="2785"/>
                </a:lnTo>
                <a:lnTo>
                  <a:pt x="703" y="2811"/>
                </a:lnTo>
                <a:lnTo>
                  <a:pt x="785" y="2831"/>
                </a:lnTo>
                <a:lnTo>
                  <a:pt x="869" y="2844"/>
                </a:lnTo>
                <a:lnTo>
                  <a:pt x="930" y="2932"/>
                </a:lnTo>
                <a:lnTo>
                  <a:pt x="997" y="3015"/>
                </a:lnTo>
                <a:lnTo>
                  <a:pt x="1069" y="3094"/>
                </a:lnTo>
                <a:lnTo>
                  <a:pt x="1146" y="3167"/>
                </a:lnTo>
                <a:lnTo>
                  <a:pt x="1228" y="3235"/>
                </a:lnTo>
                <a:lnTo>
                  <a:pt x="1314" y="3297"/>
                </a:lnTo>
                <a:lnTo>
                  <a:pt x="1404" y="3354"/>
                </a:lnTo>
                <a:lnTo>
                  <a:pt x="1498" y="3404"/>
                </a:lnTo>
                <a:lnTo>
                  <a:pt x="1596" y="3448"/>
                </a:lnTo>
                <a:lnTo>
                  <a:pt x="1696" y="3485"/>
                </a:lnTo>
                <a:lnTo>
                  <a:pt x="1798" y="3515"/>
                </a:lnTo>
                <a:lnTo>
                  <a:pt x="1904" y="3538"/>
                </a:lnTo>
                <a:lnTo>
                  <a:pt x="2010" y="3554"/>
                </a:lnTo>
                <a:lnTo>
                  <a:pt x="2010" y="3973"/>
                </a:lnTo>
                <a:lnTo>
                  <a:pt x="1282" y="3973"/>
                </a:lnTo>
                <a:lnTo>
                  <a:pt x="1248" y="3977"/>
                </a:lnTo>
                <a:lnTo>
                  <a:pt x="1217" y="3987"/>
                </a:lnTo>
                <a:lnTo>
                  <a:pt x="1188" y="4003"/>
                </a:lnTo>
                <a:lnTo>
                  <a:pt x="1163" y="4022"/>
                </a:lnTo>
                <a:lnTo>
                  <a:pt x="1143" y="4048"/>
                </a:lnTo>
                <a:lnTo>
                  <a:pt x="1127" y="4075"/>
                </a:lnTo>
                <a:lnTo>
                  <a:pt x="1117" y="4107"/>
                </a:lnTo>
                <a:lnTo>
                  <a:pt x="1114" y="4142"/>
                </a:lnTo>
                <a:lnTo>
                  <a:pt x="1117" y="4175"/>
                </a:lnTo>
                <a:lnTo>
                  <a:pt x="1127" y="4205"/>
                </a:lnTo>
                <a:lnTo>
                  <a:pt x="1143" y="4234"/>
                </a:lnTo>
                <a:lnTo>
                  <a:pt x="1163" y="4259"/>
                </a:lnTo>
                <a:lnTo>
                  <a:pt x="1188" y="4279"/>
                </a:lnTo>
                <a:lnTo>
                  <a:pt x="1217" y="4295"/>
                </a:lnTo>
                <a:lnTo>
                  <a:pt x="1248" y="4306"/>
                </a:lnTo>
                <a:lnTo>
                  <a:pt x="1282" y="4310"/>
                </a:lnTo>
                <a:lnTo>
                  <a:pt x="3074" y="4310"/>
                </a:lnTo>
                <a:lnTo>
                  <a:pt x="3107" y="4306"/>
                </a:lnTo>
                <a:lnTo>
                  <a:pt x="3138" y="4295"/>
                </a:lnTo>
                <a:lnTo>
                  <a:pt x="3168" y="4279"/>
                </a:lnTo>
                <a:lnTo>
                  <a:pt x="3193" y="4259"/>
                </a:lnTo>
                <a:lnTo>
                  <a:pt x="3213" y="4234"/>
                </a:lnTo>
                <a:lnTo>
                  <a:pt x="3228" y="4205"/>
                </a:lnTo>
                <a:lnTo>
                  <a:pt x="3239" y="4175"/>
                </a:lnTo>
                <a:lnTo>
                  <a:pt x="3243" y="4142"/>
                </a:lnTo>
                <a:lnTo>
                  <a:pt x="3239" y="4107"/>
                </a:lnTo>
                <a:lnTo>
                  <a:pt x="3228" y="4075"/>
                </a:lnTo>
                <a:lnTo>
                  <a:pt x="3213" y="4048"/>
                </a:lnTo>
                <a:lnTo>
                  <a:pt x="3193" y="4022"/>
                </a:lnTo>
                <a:lnTo>
                  <a:pt x="3168" y="4003"/>
                </a:lnTo>
                <a:lnTo>
                  <a:pt x="3138" y="3987"/>
                </a:lnTo>
                <a:lnTo>
                  <a:pt x="3107" y="3977"/>
                </a:lnTo>
                <a:lnTo>
                  <a:pt x="3074" y="3973"/>
                </a:lnTo>
                <a:lnTo>
                  <a:pt x="2346" y="3973"/>
                </a:lnTo>
                <a:lnTo>
                  <a:pt x="2346" y="3554"/>
                </a:lnTo>
                <a:lnTo>
                  <a:pt x="2453" y="3538"/>
                </a:lnTo>
                <a:lnTo>
                  <a:pt x="2558" y="3515"/>
                </a:lnTo>
                <a:lnTo>
                  <a:pt x="2660" y="3485"/>
                </a:lnTo>
                <a:lnTo>
                  <a:pt x="2760" y="3448"/>
                </a:lnTo>
                <a:lnTo>
                  <a:pt x="2858" y="3404"/>
                </a:lnTo>
                <a:lnTo>
                  <a:pt x="2952" y="3354"/>
                </a:lnTo>
                <a:lnTo>
                  <a:pt x="3042" y="3297"/>
                </a:lnTo>
                <a:lnTo>
                  <a:pt x="3128" y="3235"/>
                </a:lnTo>
                <a:lnTo>
                  <a:pt x="3210" y="3167"/>
                </a:lnTo>
                <a:lnTo>
                  <a:pt x="3287" y="3094"/>
                </a:lnTo>
                <a:lnTo>
                  <a:pt x="3359" y="3015"/>
                </a:lnTo>
                <a:lnTo>
                  <a:pt x="3427" y="2932"/>
                </a:lnTo>
                <a:lnTo>
                  <a:pt x="3488" y="2844"/>
                </a:lnTo>
                <a:lnTo>
                  <a:pt x="3570" y="2831"/>
                </a:lnTo>
                <a:lnTo>
                  <a:pt x="3649" y="2811"/>
                </a:lnTo>
                <a:lnTo>
                  <a:pt x="3727" y="2786"/>
                </a:lnTo>
                <a:lnTo>
                  <a:pt x="3801" y="2753"/>
                </a:lnTo>
                <a:lnTo>
                  <a:pt x="3873" y="2716"/>
                </a:lnTo>
                <a:lnTo>
                  <a:pt x="3940" y="2672"/>
                </a:lnTo>
                <a:lnTo>
                  <a:pt x="4004" y="2623"/>
                </a:lnTo>
                <a:lnTo>
                  <a:pt x="4063" y="2569"/>
                </a:lnTo>
                <a:lnTo>
                  <a:pt x="4073" y="2561"/>
                </a:lnTo>
                <a:lnTo>
                  <a:pt x="4128" y="2500"/>
                </a:lnTo>
                <a:lnTo>
                  <a:pt x="4178" y="2434"/>
                </a:lnTo>
                <a:lnTo>
                  <a:pt x="4223" y="2364"/>
                </a:lnTo>
                <a:lnTo>
                  <a:pt x="4263" y="2291"/>
                </a:lnTo>
                <a:lnTo>
                  <a:pt x="4295" y="2213"/>
                </a:lnTo>
                <a:lnTo>
                  <a:pt x="4321" y="2132"/>
                </a:lnTo>
                <a:lnTo>
                  <a:pt x="4340" y="2048"/>
                </a:lnTo>
                <a:lnTo>
                  <a:pt x="4352" y="1964"/>
                </a:lnTo>
                <a:lnTo>
                  <a:pt x="4356" y="1875"/>
                </a:lnTo>
                <a:lnTo>
                  <a:pt x="4356" y="950"/>
                </a:lnTo>
                <a:lnTo>
                  <a:pt x="4352" y="916"/>
                </a:lnTo>
                <a:lnTo>
                  <a:pt x="4342" y="885"/>
                </a:lnTo>
                <a:lnTo>
                  <a:pt x="4327" y="857"/>
                </a:lnTo>
                <a:lnTo>
                  <a:pt x="4307" y="832"/>
                </a:lnTo>
                <a:lnTo>
                  <a:pt x="4282" y="812"/>
                </a:lnTo>
                <a:lnTo>
                  <a:pt x="4254" y="796"/>
                </a:lnTo>
                <a:lnTo>
                  <a:pt x="4222" y="787"/>
                </a:lnTo>
                <a:lnTo>
                  <a:pt x="4188" y="783"/>
                </a:lnTo>
                <a:close/>
                <a:moveTo>
                  <a:pt x="522" y="2325"/>
                </a:moveTo>
                <a:lnTo>
                  <a:pt x="481" y="2279"/>
                </a:lnTo>
                <a:lnTo>
                  <a:pt x="443" y="2230"/>
                </a:lnTo>
                <a:lnTo>
                  <a:pt x="412" y="2177"/>
                </a:lnTo>
                <a:lnTo>
                  <a:pt x="385" y="2121"/>
                </a:lnTo>
                <a:lnTo>
                  <a:pt x="364" y="2063"/>
                </a:lnTo>
                <a:lnTo>
                  <a:pt x="348" y="2003"/>
                </a:lnTo>
                <a:lnTo>
                  <a:pt x="339" y="1940"/>
                </a:lnTo>
                <a:lnTo>
                  <a:pt x="335" y="1875"/>
                </a:lnTo>
                <a:lnTo>
                  <a:pt x="335" y="1118"/>
                </a:lnTo>
                <a:lnTo>
                  <a:pt x="621" y="1118"/>
                </a:lnTo>
                <a:lnTo>
                  <a:pt x="621" y="2030"/>
                </a:lnTo>
                <a:lnTo>
                  <a:pt x="626" y="2136"/>
                </a:lnTo>
                <a:lnTo>
                  <a:pt x="639" y="2240"/>
                </a:lnTo>
                <a:lnTo>
                  <a:pt x="659" y="2344"/>
                </a:lnTo>
                <a:lnTo>
                  <a:pt x="684" y="2447"/>
                </a:lnTo>
                <a:lnTo>
                  <a:pt x="639" y="2422"/>
                </a:lnTo>
                <a:lnTo>
                  <a:pt x="597" y="2393"/>
                </a:lnTo>
                <a:lnTo>
                  <a:pt x="559" y="2361"/>
                </a:lnTo>
                <a:lnTo>
                  <a:pt x="522" y="2325"/>
                </a:lnTo>
                <a:lnTo>
                  <a:pt x="522" y="2325"/>
                </a:lnTo>
                <a:close/>
                <a:moveTo>
                  <a:pt x="2865" y="1608"/>
                </a:moveTo>
                <a:lnTo>
                  <a:pt x="2499" y="1872"/>
                </a:lnTo>
                <a:lnTo>
                  <a:pt x="2641" y="2304"/>
                </a:lnTo>
                <a:lnTo>
                  <a:pt x="2644" y="2324"/>
                </a:lnTo>
                <a:lnTo>
                  <a:pt x="2641" y="2342"/>
                </a:lnTo>
                <a:lnTo>
                  <a:pt x="2632" y="2360"/>
                </a:lnTo>
                <a:lnTo>
                  <a:pt x="2619" y="2373"/>
                </a:lnTo>
                <a:lnTo>
                  <a:pt x="2600" y="2382"/>
                </a:lnTo>
                <a:lnTo>
                  <a:pt x="2580" y="2385"/>
                </a:lnTo>
                <a:lnTo>
                  <a:pt x="2559" y="2382"/>
                </a:lnTo>
                <a:lnTo>
                  <a:pt x="2542" y="2371"/>
                </a:lnTo>
                <a:lnTo>
                  <a:pt x="2178" y="2107"/>
                </a:lnTo>
                <a:lnTo>
                  <a:pt x="1811" y="2373"/>
                </a:lnTo>
                <a:lnTo>
                  <a:pt x="1793" y="2382"/>
                </a:lnTo>
                <a:lnTo>
                  <a:pt x="1774" y="2386"/>
                </a:lnTo>
                <a:lnTo>
                  <a:pt x="1755" y="2382"/>
                </a:lnTo>
                <a:lnTo>
                  <a:pt x="1737" y="2374"/>
                </a:lnTo>
                <a:lnTo>
                  <a:pt x="1724" y="2361"/>
                </a:lnTo>
                <a:lnTo>
                  <a:pt x="1715" y="2342"/>
                </a:lnTo>
                <a:lnTo>
                  <a:pt x="1711" y="2323"/>
                </a:lnTo>
                <a:lnTo>
                  <a:pt x="1715" y="2304"/>
                </a:lnTo>
                <a:lnTo>
                  <a:pt x="1856" y="1872"/>
                </a:lnTo>
                <a:lnTo>
                  <a:pt x="1487" y="1605"/>
                </a:lnTo>
                <a:lnTo>
                  <a:pt x="1474" y="1592"/>
                </a:lnTo>
                <a:lnTo>
                  <a:pt x="1465" y="1574"/>
                </a:lnTo>
                <a:lnTo>
                  <a:pt x="1462" y="1555"/>
                </a:lnTo>
                <a:lnTo>
                  <a:pt x="1465" y="1536"/>
                </a:lnTo>
                <a:lnTo>
                  <a:pt x="1474" y="1519"/>
                </a:lnTo>
                <a:lnTo>
                  <a:pt x="1485" y="1507"/>
                </a:lnTo>
                <a:lnTo>
                  <a:pt x="1497" y="1499"/>
                </a:lnTo>
                <a:lnTo>
                  <a:pt x="1510" y="1494"/>
                </a:lnTo>
                <a:lnTo>
                  <a:pt x="1524" y="1492"/>
                </a:lnTo>
                <a:lnTo>
                  <a:pt x="1978" y="1492"/>
                </a:lnTo>
                <a:lnTo>
                  <a:pt x="2118" y="1061"/>
                </a:lnTo>
                <a:lnTo>
                  <a:pt x="2128" y="1044"/>
                </a:lnTo>
                <a:lnTo>
                  <a:pt x="2141" y="1030"/>
                </a:lnTo>
                <a:lnTo>
                  <a:pt x="2158" y="1021"/>
                </a:lnTo>
                <a:lnTo>
                  <a:pt x="2178" y="1017"/>
                </a:lnTo>
                <a:lnTo>
                  <a:pt x="2198" y="1021"/>
                </a:lnTo>
                <a:lnTo>
                  <a:pt x="2215" y="1030"/>
                </a:lnTo>
                <a:lnTo>
                  <a:pt x="2228" y="1044"/>
                </a:lnTo>
                <a:lnTo>
                  <a:pt x="2238" y="1061"/>
                </a:lnTo>
                <a:lnTo>
                  <a:pt x="2376" y="1492"/>
                </a:lnTo>
                <a:lnTo>
                  <a:pt x="2830" y="1492"/>
                </a:lnTo>
                <a:lnTo>
                  <a:pt x="2850" y="1495"/>
                </a:lnTo>
                <a:lnTo>
                  <a:pt x="2867" y="1504"/>
                </a:lnTo>
                <a:lnTo>
                  <a:pt x="2880" y="1518"/>
                </a:lnTo>
                <a:lnTo>
                  <a:pt x="2890" y="1535"/>
                </a:lnTo>
                <a:lnTo>
                  <a:pt x="2894" y="1555"/>
                </a:lnTo>
                <a:lnTo>
                  <a:pt x="2890" y="1576"/>
                </a:lnTo>
                <a:lnTo>
                  <a:pt x="2880" y="1593"/>
                </a:lnTo>
                <a:lnTo>
                  <a:pt x="2865" y="1608"/>
                </a:lnTo>
                <a:close/>
                <a:moveTo>
                  <a:pt x="4020" y="1875"/>
                </a:moveTo>
                <a:lnTo>
                  <a:pt x="4017" y="1940"/>
                </a:lnTo>
                <a:lnTo>
                  <a:pt x="4008" y="2003"/>
                </a:lnTo>
                <a:lnTo>
                  <a:pt x="3992" y="2063"/>
                </a:lnTo>
                <a:lnTo>
                  <a:pt x="3971" y="2121"/>
                </a:lnTo>
                <a:lnTo>
                  <a:pt x="3943" y="2177"/>
                </a:lnTo>
                <a:lnTo>
                  <a:pt x="3912" y="2230"/>
                </a:lnTo>
                <a:lnTo>
                  <a:pt x="3875" y="2279"/>
                </a:lnTo>
                <a:lnTo>
                  <a:pt x="3834" y="2325"/>
                </a:lnTo>
                <a:lnTo>
                  <a:pt x="3828" y="2333"/>
                </a:lnTo>
                <a:lnTo>
                  <a:pt x="3791" y="2365"/>
                </a:lnTo>
                <a:lnTo>
                  <a:pt x="3752" y="2395"/>
                </a:lnTo>
                <a:lnTo>
                  <a:pt x="3713" y="2423"/>
                </a:lnTo>
                <a:lnTo>
                  <a:pt x="3670" y="2447"/>
                </a:lnTo>
                <a:lnTo>
                  <a:pt x="3697" y="2344"/>
                </a:lnTo>
                <a:lnTo>
                  <a:pt x="3717" y="2240"/>
                </a:lnTo>
                <a:lnTo>
                  <a:pt x="3729" y="2136"/>
                </a:lnTo>
                <a:lnTo>
                  <a:pt x="3735" y="2030"/>
                </a:lnTo>
                <a:lnTo>
                  <a:pt x="3735" y="1118"/>
                </a:lnTo>
                <a:lnTo>
                  <a:pt x="4020" y="1118"/>
                </a:lnTo>
                <a:lnTo>
                  <a:pt x="4020" y="187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五角星 92"/>
          <p:cNvSpPr/>
          <p:nvPr/>
        </p:nvSpPr>
        <p:spPr>
          <a:xfrm>
            <a:off x="9784831" y="167041"/>
            <a:ext cx="1439636" cy="1439636"/>
          </a:xfrm>
          <a:prstGeom prst="star5">
            <a:avLst>
              <a:gd name="adj" fmla="val 24570"/>
              <a:gd name="hf" fmla="val 105146"/>
              <a:gd name="vf" fmla="val 110557"/>
            </a:avLst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77532" y="4441370"/>
            <a:ext cx="705667" cy="7056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883124" y="4441370"/>
            <a:ext cx="705667" cy="705667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81260" y="4441370"/>
            <a:ext cx="705667" cy="7056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角星 7"/>
          <p:cNvSpPr/>
          <p:nvPr/>
        </p:nvSpPr>
        <p:spPr>
          <a:xfrm>
            <a:off x="6858006" y="4360777"/>
            <a:ext cx="759982" cy="866851"/>
          </a:xfrm>
          <a:prstGeom prst="star6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endParaRPr lang="zh-CN" altLang="en-US" sz="32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/>
          <a:srcRect l="9349" t="4275" r="9916" b="12398"/>
          <a:stretch/>
        </p:blipFill>
        <p:spPr>
          <a:xfrm>
            <a:off x="7781925" y="4298902"/>
            <a:ext cx="881063" cy="990600"/>
          </a:xfrm>
          <a:prstGeom prst="rect">
            <a:avLst/>
          </a:prstGeom>
        </p:spPr>
      </p:pic>
      <p:sp>
        <p:nvSpPr>
          <p:cNvPr id="30" name="椭圆 29"/>
          <p:cNvSpPr/>
          <p:nvPr/>
        </p:nvSpPr>
        <p:spPr>
          <a:xfrm>
            <a:off x="3879396" y="4441370"/>
            <a:ext cx="705667" cy="7056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235" y="5730949"/>
            <a:ext cx="1057641" cy="1049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2983" y="5722922"/>
            <a:ext cx="1054592" cy="1050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3199" y="5715746"/>
            <a:ext cx="1184739" cy="1065068"/>
          </a:xfrm>
          <a:prstGeom prst="rect">
            <a:avLst/>
          </a:prstGeom>
        </p:spPr>
      </p:pic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6818816" y="2605929"/>
            <a:ext cx="1598343" cy="1501431"/>
            <a:chOff x="1551" y="6"/>
            <a:chExt cx="4585" cy="4307"/>
          </a:xfrm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51" y="6"/>
              <a:ext cx="4585" cy="4307"/>
            </a:xfrm>
            <a:custGeom>
              <a:avLst/>
              <a:gdLst>
                <a:gd name="T0" fmla="*/ 2381 w 4585"/>
                <a:gd name="T1" fmla="*/ 22 h 4307"/>
                <a:gd name="T2" fmla="*/ 2456 w 4585"/>
                <a:gd name="T3" fmla="*/ 82 h 4307"/>
                <a:gd name="T4" fmla="*/ 2524 w 4585"/>
                <a:gd name="T5" fmla="*/ 151 h 4307"/>
                <a:gd name="T6" fmla="*/ 4446 w 4585"/>
                <a:gd name="T7" fmla="*/ 1962 h 4307"/>
                <a:gd name="T8" fmla="*/ 4562 w 4585"/>
                <a:gd name="T9" fmla="*/ 2083 h 4307"/>
                <a:gd name="T10" fmla="*/ 4584 w 4585"/>
                <a:gd name="T11" fmla="*/ 2185 h 4307"/>
                <a:gd name="T12" fmla="*/ 4529 w 4585"/>
                <a:gd name="T13" fmla="*/ 2284 h 4307"/>
                <a:gd name="T14" fmla="*/ 4454 w 4585"/>
                <a:gd name="T15" fmla="*/ 2321 h 4307"/>
                <a:gd name="T16" fmla="*/ 4369 w 4585"/>
                <a:gd name="T17" fmla="*/ 2307 h 4307"/>
                <a:gd name="T18" fmla="*/ 3360 w 4585"/>
                <a:gd name="T19" fmla="*/ 1369 h 4307"/>
                <a:gd name="T20" fmla="*/ 2359 w 4585"/>
                <a:gd name="T21" fmla="*/ 424 h 4307"/>
                <a:gd name="T22" fmla="*/ 2317 w 4585"/>
                <a:gd name="T23" fmla="*/ 388 h 4307"/>
                <a:gd name="T24" fmla="*/ 2288 w 4585"/>
                <a:gd name="T25" fmla="*/ 388 h 4307"/>
                <a:gd name="T26" fmla="*/ 2244 w 4585"/>
                <a:gd name="T27" fmla="*/ 424 h 4307"/>
                <a:gd name="T28" fmla="*/ 1420 w 4585"/>
                <a:gd name="T29" fmla="*/ 1188 h 4307"/>
                <a:gd name="T30" fmla="*/ 607 w 4585"/>
                <a:gd name="T31" fmla="*/ 1951 h 4307"/>
                <a:gd name="T32" fmla="*/ 645 w 4585"/>
                <a:gd name="T33" fmla="*/ 1984 h 4307"/>
                <a:gd name="T34" fmla="*/ 841 w 4585"/>
                <a:gd name="T35" fmla="*/ 1988 h 4307"/>
                <a:gd name="T36" fmla="*/ 931 w 4585"/>
                <a:gd name="T37" fmla="*/ 2004 h 4307"/>
                <a:gd name="T38" fmla="*/ 996 w 4585"/>
                <a:gd name="T39" fmla="*/ 2052 h 4307"/>
                <a:gd name="T40" fmla="*/ 1029 w 4585"/>
                <a:gd name="T41" fmla="*/ 2140 h 4307"/>
                <a:gd name="T42" fmla="*/ 1032 w 4585"/>
                <a:gd name="T43" fmla="*/ 3912 h 4307"/>
                <a:gd name="T44" fmla="*/ 1039 w 4585"/>
                <a:gd name="T45" fmla="*/ 3977 h 4307"/>
                <a:gd name="T46" fmla="*/ 1087 w 4585"/>
                <a:gd name="T47" fmla="*/ 3994 h 4307"/>
                <a:gd name="T48" fmla="*/ 3519 w 4585"/>
                <a:gd name="T49" fmla="*/ 3994 h 4307"/>
                <a:gd name="T50" fmla="*/ 3565 w 4585"/>
                <a:gd name="T51" fmla="*/ 3976 h 4307"/>
                <a:gd name="T52" fmla="*/ 3574 w 4585"/>
                <a:gd name="T53" fmla="*/ 3906 h 4307"/>
                <a:gd name="T54" fmla="*/ 3576 w 4585"/>
                <a:gd name="T55" fmla="*/ 2353 h 4307"/>
                <a:gd name="T56" fmla="*/ 3602 w 4585"/>
                <a:gd name="T57" fmla="*/ 2282 h 4307"/>
                <a:gd name="T58" fmla="*/ 3675 w 4585"/>
                <a:gd name="T59" fmla="*/ 2229 h 4307"/>
                <a:gd name="T60" fmla="*/ 3769 w 4585"/>
                <a:gd name="T61" fmla="*/ 2226 h 4307"/>
                <a:gd name="T62" fmla="*/ 3844 w 4585"/>
                <a:gd name="T63" fmla="*/ 2274 h 4307"/>
                <a:gd name="T64" fmla="*/ 3877 w 4585"/>
                <a:gd name="T65" fmla="*/ 2355 h 4307"/>
                <a:gd name="T66" fmla="*/ 3882 w 4585"/>
                <a:gd name="T67" fmla="*/ 3902 h 4307"/>
                <a:gd name="T68" fmla="*/ 3875 w 4585"/>
                <a:gd name="T69" fmla="*/ 4186 h 4307"/>
                <a:gd name="T70" fmla="*/ 3836 w 4585"/>
                <a:gd name="T71" fmla="*/ 4268 h 4307"/>
                <a:gd name="T72" fmla="*/ 3749 w 4585"/>
                <a:gd name="T73" fmla="*/ 4303 h 4307"/>
                <a:gd name="T74" fmla="*/ 918 w 4585"/>
                <a:gd name="T75" fmla="*/ 4307 h 4307"/>
                <a:gd name="T76" fmla="*/ 839 w 4585"/>
                <a:gd name="T77" fmla="*/ 4300 h 4307"/>
                <a:gd name="T78" fmla="*/ 774 w 4585"/>
                <a:gd name="T79" fmla="*/ 4269 h 4307"/>
                <a:gd name="T80" fmla="*/ 734 w 4585"/>
                <a:gd name="T81" fmla="*/ 4197 h 4307"/>
                <a:gd name="T82" fmla="*/ 726 w 4585"/>
                <a:gd name="T83" fmla="*/ 4108 h 4307"/>
                <a:gd name="T84" fmla="*/ 723 w 4585"/>
                <a:gd name="T85" fmla="*/ 2335 h 4307"/>
                <a:gd name="T86" fmla="*/ 691 w 4585"/>
                <a:gd name="T87" fmla="*/ 2303 h 4307"/>
                <a:gd name="T88" fmla="*/ 407 w 4585"/>
                <a:gd name="T89" fmla="*/ 2300 h 4307"/>
                <a:gd name="T90" fmla="*/ 118 w 4585"/>
                <a:gd name="T91" fmla="*/ 2297 h 4307"/>
                <a:gd name="T92" fmla="*/ 46 w 4585"/>
                <a:gd name="T93" fmla="*/ 2258 h 4307"/>
                <a:gd name="T94" fmla="*/ 3 w 4585"/>
                <a:gd name="T95" fmla="*/ 2176 h 4307"/>
                <a:gd name="T96" fmla="*/ 21 w 4585"/>
                <a:gd name="T97" fmla="*/ 2076 h 4307"/>
                <a:gd name="T98" fmla="*/ 561 w 4585"/>
                <a:gd name="T99" fmla="*/ 1559 h 4307"/>
                <a:gd name="T100" fmla="*/ 2187 w 4585"/>
                <a:gd name="T101" fmla="*/ 51 h 4307"/>
                <a:gd name="T102" fmla="*/ 2260 w 4585"/>
                <a:gd name="T103" fmla="*/ 11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85" h="4307">
                  <a:moveTo>
                    <a:pt x="2318" y="0"/>
                  </a:moveTo>
                  <a:lnTo>
                    <a:pt x="2352" y="8"/>
                  </a:lnTo>
                  <a:lnTo>
                    <a:pt x="2381" y="22"/>
                  </a:lnTo>
                  <a:lnTo>
                    <a:pt x="2409" y="40"/>
                  </a:lnTo>
                  <a:lnTo>
                    <a:pt x="2433" y="59"/>
                  </a:lnTo>
                  <a:lnTo>
                    <a:pt x="2456" y="82"/>
                  </a:lnTo>
                  <a:lnTo>
                    <a:pt x="2478" y="105"/>
                  </a:lnTo>
                  <a:lnTo>
                    <a:pt x="2502" y="129"/>
                  </a:lnTo>
                  <a:lnTo>
                    <a:pt x="2524" y="151"/>
                  </a:lnTo>
                  <a:lnTo>
                    <a:pt x="3462" y="1034"/>
                  </a:lnTo>
                  <a:lnTo>
                    <a:pt x="4400" y="1919"/>
                  </a:lnTo>
                  <a:lnTo>
                    <a:pt x="4446" y="1962"/>
                  </a:lnTo>
                  <a:lnTo>
                    <a:pt x="4492" y="2006"/>
                  </a:lnTo>
                  <a:lnTo>
                    <a:pt x="4538" y="2051"/>
                  </a:lnTo>
                  <a:lnTo>
                    <a:pt x="4562" y="2083"/>
                  </a:lnTo>
                  <a:lnTo>
                    <a:pt x="4578" y="2115"/>
                  </a:lnTo>
                  <a:lnTo>
                    <a:pt x="4585" y="2150"/>
                  </a:lnTo>
                  <a:lnTo>
                    <a:pt x="4584" y="2185"/>
                  </a:lnTo>
                  <a:lnTo>
                    <a:pt x="4574" y="2218"/>
                  </a:lnTo>
                  <a:lnTo>
                    <a:pt x="4556" y="2251"/>
                  </a:lnTo>
                  <a:lnTo>
                    <a:pt x="4529" y="2284"/>
                  </a:lnTo>
                  <a:lnTo>
                    <a:pt x="4507" y="2302"/>
                  </a:lnTo>
                  <a:lnTo>
                    <a:pt x="4482" y="2314"/>
                  </a:lnTo>
                  <a:lnTo>
                    <a:pt x="4454" y="2321"/>
                  </a:lnTo>
                  <a:lnTo>
                    <a:pt x="4426" y="2323"/>
                  </a:lnTo>
                  <a:lnTo>
                    <a:pt x="4399" y="2318"/>
                  </a:lnTo>
                  <a:lnTo>
                    <a:pt x="4369" y="2307"/>
                  </a:lnTo>
                  <a:lnTo>
                    <a:pt x="4341" y="2292"/>
                  </a:lnTo>
                  <a:lnTo>
                    <a:pt x="4315" y="2271"/>
                  </a:lnTo>
                  <a:lnTo>
                    <a:pt x="3360" y="1369"/>
                  </a:lnTo>
                  <a:lnTo>
                    <a:pt x="2405" y="469"/>
                  </a:lnTo>
                  <a:lnTo>
                    <a:pt x="2380" y="444"/>
                  </a:lnTo>
                  <a:lnTo>
                    <a:pt x="2359" y="424"/>
                  </a:lnTo>
                  <a:lnTo>
                    <a:pt x="2342" y="408"/>
                  </a:lnTo>
                  <a:lnTo>
                    <a:pt x="2328" y="396"/>
                  </a:lnTo>
                  <a:lnTo>
                    <a:pt x="2317" y="388"/>
                  </a:lnTo>
                  <a:lnTo>
                    <a:pt x="2307" y="384"/>
                  </a:lnTo>
                  <a:lnTo>
                    <a:pt x="2297" y="384"/>
                  </a:lnTo>
                  <a:lnTo>
                    <a:pt x="2288" y="388"/>
                  </a:lnTo>
                  <a:lnTo>
                    <a:pt x="2275" y="396"/>
                  </a:lnTo>
                  <a:lnTo>
                    <a:pt x="2261" y="408"/>
                  </a:lnTo>
                  <a:lnTo>
                    <a:pt x="2244" y="424"/>
                  </a:lnTo>
                  <a:lnTo>
                    <a:pt x="2224" y="444"/>
                  </a:lnTo>
                  <a:lnTo>
                    <a:pt x="2198" y="468"/>
                  </a:lnTo>
                  <a:lnTo>
                    <a:pt x="1420" y="1188"/>
                  </a:lnTo>
                  <a:lnTo>
                    <a:pt x="642" y="1909"/>
                  </a:lnTo>
                  <a:lnTo>
                    <a:pt x="624" y="1928"/>
                  </a:lnTo>
                  <a:lnTo>
                    <a:pt x="607" y="1951"/>
                  </a:lnTo>
                  <a:lnTo>
                    <a:pt x="592" y="1973"/>
                  </a:lnTo>
                  <a:lnTo>
                    <a:pt x="618" y="1979"/>
                  </a:lnTo>
                  <a:lnTo>
                    <a:pt x="645" y="1984"/>
                  </a:lnTo>
                  <a:lnTo>
                    <a:pt x="673" y="1987"/>
                  </a:lnTo>
                  <a:lnTo>
                    <a:pt x="756" y="1988"/>
                  </a:lnTo>
                  <a:lnTo>
                    <a:pt x="841" y="1988"/>
                  </a:lnTo>
                  <a:lnTo>
                    <a:pt x="873" y="1990"/>
                  </a:lnTo>
                  <a:lnTo>
                    <a:pt x="903" y="1995"/>
                  </a:lnTo>
                  <a:lnTo>
                    <a:pt x="931" y="2004"/>
                  </a:lnTo>
                  <a:lnTo>
                    <a:pt x="956" y="2016"/>
                  </a:lnTo>
                  <a:lnTo>
                    <a:pt x="976" y="2031"/>
                  </a:lnTo>
                  <a:lnTo>
                    <a:pt x="996" y="2052"/>
                  </a:lnTo>
                  <a:lnTo>
                    <a:pt x="1011" y="2076"/>
                  </a:lnTo>
                  <a:lnTo>
                    <a:pt x="1022" y="2105"/>
                  </a:lnTo>
                  <a:lnTo>
                    <a:pt x="1029" y="2140"/>
                  </a:lnTo>
                  <a:lnTo>
                    <a:pt x="1032" y="2179"/>
                  </a:lnTo>
                  <a:lnTo>
                    <a:pt x="1031" y="3045"/>
                  </a:lnTo>
                  <a:lnTo>
                    <a:pt x="1032" y="3912"/>
                  </a:lnTo>
                  <a:lnTo>
                    <a:pt x="1032" y="3941"/>
                  </a:lnTo>
                  <a:lnTo>
                    <a:pt x="1035" y="3962"/>
                  </a:lnTo>
                  <a:lnTo>
                    <a:pt x="1039" y="3977"/>
                  </a:lnTo>
                  <a:lnTo>
                    <a:pt x="1049" y="3985"/>
                  </a:lnTo>
                  <a:lnTo>
                    <a:pt x="1064" y="3991"/>
                  </a:lnTo>
                  <a:lnTo>
                    <a:pt x="1087" y="3994"/>
                  </a:lnTo>
                  <a:lnTo>
                    <a:pt x="1116" y="3994"/>
                  </a:lnTo>
                  <a:lnTo>
                    <a:pt x="3489" y="3994"/>
                  </a:lnTo>
                  <a:lnTo>
                    <a:pt x="3519" y="3994"/>
                  </a:lnTo>
                  <a:lnTo>
                    <a:pt x="3540" y="3991"/>
                  </a:lnTo>
                  <a:lnTo>
                    <a:pt x="3556" y="3985"/>
                  </a:lnTo>
                  <a:lnTo>
                    <a:pt x="3565" y="3976"/>
                  </a:lnTo>
                  <a:lnTo>
                    <a:pt x="3571" y="3960"/>
                  </a:lnTo>
                  <a:lnTo>
                    <a:pt x="3574" y="3938"/>
                  </a:lnTo>
                  <a:lnTo>
                    <a:pt x="3574" y="3906"/>
                  </a:lnTo>
                  <a:lnTo>
                    <a:pt x="3574" y="2407"/>
                  </a:lnTo>
                  <a:lnTo>
                    <a:pt x="3574" y="2380"/>
                  </a:lnTo>
                  <a:lnTo>
                    <a:pt x="3576" y="2353"/>
                  </a:lnTo>
                  <a:lnTo>
                    <a:pt x="3581" y="2328"/>
                  </a:lnTo>
                  <a:lnTo>
                    <a:pt x="3589" y="2304"/>
                  </a:lnTo>
                  <a:lnTo>
                    <a:pt x="3602" y="2282"/>
                  </a:lnTo>
                  <a:lnTo>
                    <a:pt x="3620" y="2261"/>
                  </a:lnTo>
                  <a:lnTo>
                    <a:pt x="3645" y="2243"/>
                  </a:lnTo>
                  <a:lnTo>
                    <a:pt x="3675" y="2229"/>
                  </a:lnTo>
                  <a:lnTo>
                    <a:pt x="3706" y="2221"/>
                  </a:lnTo>
                  <a:lnTo>
                    <a:pt x="3738" y="2221"/>
                  </a:lnTo>
                  <a:lnTo>
                    <a:pt x="3769" y="2226"/>
                  </a:lnTo>
                  <a:lnTo>
                    <a:pt x="3797" y="2238"/>
                  </a:lnTo>
                  <a:lnTo>
                    <a:pt x="3823" y="2253"/>
                  </a:lnTo>
                  <a:lnTo>
                    <a:pt x="3844" y="2274"/>
                  </a:lnTo>
                  <a:lnTo>
                    <a:pt x="3861" y="2297"/>
                  </a:lnTo>
                  <a:lnTo>
                    <a:pt x="3872" y="2324"/>
                  </a:lnTo>
                  <a:lnTo>
                    <a:pt x="3877" y="2355"/>
                  </a:lnTo>
                  <a:lnTo>
                    <a:pt x="3880" y="2412"/>
                  </a:lnTo>
                  <a:lnTo>
                    <a:pt x="3882" y="2469"/>
                  </a:lnTo>
                  <a:lnTo>
                    <a:pt x="3882" y="3902"/>
                  </a:lnTo>
                  <a:lnTo>
                    <a:pt x="3882" y="4024"/>
                  </a:lnTo>
                  <a:lnTo>
                    <a:pt x="3877" y="4147"/>
                  </a:lnTo>
                  <a:lnTo>
                    <a:pt x="3875" y="4186"/>
                  </a:lnTo>
                  <a:lnTo>
                    <a:pt x="3866" y="4219"/>
                  </a:lnTo>
                  <a:lnTo>
                    <a:pt x="3852" y="4246"/>
                  </a:lnTo>
                  <a:lnTo>
                    <a:pt x="3836" y="4268"/>
                  </a:lnTo>
                  <a:lnTo>
                    <a:pt x="3812" y="4285"/>
                  </a:lnTo>
                  <a:lnTo>
                    <a:pt x="3784" y="4296"/>
                  </a:lnTo>
                  <a:lnTo>
                    <a:pt x="3749" y="4303"/>
                  </a:lnTo>
                  <a:lnTo>
                    <a:pt x="3709" y="4306"/>
                  </a:lnTo>
                  <a:lnTo>
                    <a:pt x="2799" y="4306"/>
                  </a:lnTo>
                  <a:lnTo>
                    <a:pt x="918" y="4307"/>
                  </a:lnTo>
                  <a:lnTo>
                    <a:pt x="890" y="4306"/>
                  </a:lnTo>
                  <a:lnTo>
                    <a:pt x="864" y="4304"/>
                  </a:lnTo>
                  <a:lnTo>
                    <a:pt x="839" y="4300"/>
                  </a:lnTo>
                  <a:lnTo>
                    <a:pt x="815" y="4295"/>
                  </a:lnTo>
                  <a:lnTo>
                    <a:pt x="794" y="4283"/>
                  </a:lnTo>
                  <a:lnTo>
                    <a:pt x="774" y="4269"/>
                  </a:lnTo>
                  <a:lnTo>
                    <a:pt x="756" y="4250"/>
                  </a:lnTo>
                  <a:lnTo>
                    <a:pt x="744" y="4225"/>
                  </a:lnTo>
                  <a:lnTo>
                    <a:pt x="734" y="4197"/>
                  </a:lnTo>
                  <a:lnTo>
                    <a:pt x="728" y="4168"/>
                  </a:lnTo>
                  <a:lnTo>
                    <a:pt x="727" y="4139"/>
                  </a:lnTo>
                  <a:lnTo>
                    <a:pt x="726" y="4108"/>
                  </a:lnTo>
                  <a:lnTo>
                    <a:pt x="726" y="2391"/>
                  </a:lnTo>
                  <a:lnTo>
                    <a:pt x="724" y="2359"/>
                  </a:lnTo>
                  <a:lnTo>
                    <a:pt x="723" y="2335"/>
                  </a:lnTo>
                  <a:lnTo>
                    <a:pt x="717" y="2318"/>
                  </a:lnTo>
                  <a:lnTo>
                    <a:pt x="708" y="2309"/>
                  </a:lnTo>
                  <a:lnTo>
                    <a:pt x="691" y="2303"/>
                  </a:lnTo>
                  <a:lnTo>
                    <a:pt x="666" y="2302"/>
                  </a:lnTo>
                  <a:lnTo>
                    <a:pt x="632" y="2302"/>
                  </a:lnTo>
                  <a:lnTo>
                    <a:pt x="407" y="2300"/>
                  </a:lnTo>
                  <a:lnTo>
                    <a:pt x="179" y="2303"/>
                  </a:lnTo>
                  <a:lnTo>
                    <a:pt x="147" y="2302"/>
                  </a:lnTo>
                  <a:lnTo>
                    <a:pt x="118" y="2297"/>
                  </a:lnTo>
                  <a:lnTo>
                    <a:pt x="92" y="2288"/>
                  </a:lnTo>
                  <a:lnTo>
                    <a:pt x="67" y="2275"/>
                  </a:lnTo>
                  <a:lnTo>
                    <a:pt x="46" y="2258"/>
                  </a:lnTo>
                  <a:lnTo>
                    <a:pt x="28" y="2236"/>
                  </a:lnTo>
                  <a:lnTo>
                    <a:pt x="12" y="2208"/>
                  </a:lnTo>
                  <a:lnTo>
                    <a:pt x="3" y="2176"/>
                  </a:lnTo>
                  <a:lnTo>
                    <a:pt x="0" y="2143"/>
                  </a:lnTo>
                  <a:lnTo>
                    <a:pt x="7" y="2109"/>
                  </a:lnTo>
                  <a:lnTo>
                    <a:pt x="21" y="2076"/>
                  </a:lnTo>
                  <a:lnTo>
                    <a:pt x="42" y="2044"/>
                  </a:lnTo>
                  <a:lnTo>
                    <a:pt x="69" y="2015"/>
                  </a:lnTo>
                  <a:lnTo>
                    <a:pt x="561" y="1559"/>
                  </a:lnTo>
                  <a:lnTo>
                    <a:pt x="1712" y="491"/>
                  </a:lnTo>
                  <a:lnTo>
                    <a:pt x="1949" y="271"/>
                  </a:lnTo>
                  <a:lnTo>
                    <a:pt x="2187" y="51"/>
                  </a:lnTo>
                  <a:lnTo>
                    <a:pt x="2210" y="36"/>
                  </a:lnTo>
                  <a:lnTo>
                    <a:pt x="2233" y="23"/>
                  </a:lnTo>
                  <a:lnTo>
                    <a:pt x="2260" y="11"/>
                  </a:lnTo>
                  <a:lnTo>
                    <a:pt x="2286" y="0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46" y="1674"/>
              <a:ext cx="595" cy="596"/>
            </a:xfrm>
            <a:custGeom>
              <a:avLst/>
              <a:gdLst>
                <a:gd name="T0" fmla="*/ 595 w 595"/>
                <a:gd name="T1" fmla="*/ 505 h 596"/>
                <a:gd name="T2" fmla="*/ 592 w 595"/>
                <a:gd name="T3" fmla="*/ 529 h 596"/>
                <a:gd name="T4" fmla="*/ 583 w 595"/>
                <a:gd name="T5" fmla="*/ 551 h 596"/>
                <a:gd name="T6" fmla="*/ 569 w 595"/>
                <a:gd name="T7" fmla="*/ 570 h 596"/>
                <a:gd name="T8" fmla="*/ 550 w 595"/>
                <a:gd name="T9" fmla="*/ 583 h 596"/>
                <a:gd name="T10" fmla="*/ 530 w 595"/>
                <a:gd name="T11" fmla="*/ 592 h 596"/>
                <a:gd name="T12" fmla="*/ 506 w 595"/>
                <a:gd name="T13" fmla="*/ 596 h 596"/>
                <a:gd name="T14" fmla="*/ 89 w 595"/>
                <a:gd name="T15" fmla="*/ 596 h 596"/>
                <a:gd name="T16" fmla="*/ 66 w 595"/>
                <a:gd name="T17" fmla="*/ 592 h 596"/>
                <a:gd name="T18" fmla="*/ 43 w 595"/>
                <a:gd name="T19" fmla="*/ 583 h 596"/>
                <a:gd name="T20" fmla="*/ 25 w 595"/>
                <a:gd name="T21" fmla="*/ 570 h 596"/>
                <a:gd name="T22" fmla="*/ 11 w 595"/>
                <a:gd name="T23" fmla="*/ 551 h 596"/>
                <a:gd name="T24" fmla="*/ 3 w 595"/>
                <a:gd name="T25" fmla="*/ 529 h 596"/>
                <a:gd name="T26" fmla="*/ 0 w 595"/>
                <a:gd name="T27" fmla="*/ 505 h 596"/>
                <a:gd name="T28" fmla="*/ 0 w 595"/>
                <a:gd name="T29" fmla="*/ 89 h 596"/>
                <a:gd name="T30" fmla="*/ 3 w 595"/>
                <a:gd name="T31" fmla="*/ 65 h 596"/>
                <a:gd name="T32" fmla="*/ 11 w 595"/>
                <a:gd name="T33" fmla="*/ 45 h 596"/>
                <a:gd name="T34" fmla="*/ 25 w 595"/>
                <a:gd name="T35" fmla="*/ 26 h 596"/>
                <a:gd name="T36" fmla="*/ 43 w 595"/>
                <a:gd name="T37" fmla="*/ 12 h 596"/>
                <a:gd name="T38" fmla="*/ 66 w 595"/>
                <a:gd name="T39" fmla="*/ 3 h 596"/>
                <a:gd name="T40" fmla="*/ 89 w 595"/>
                <a:gd name="T41" fmla="*/ 0 h 596"/>
                <a:gd name="T42" fmla="*/ 506 w 595"/>
                <a:gd name="T43" fmla="*/ 0 h 596"/>
                <a:gd name="T44" fmla="*/ 530 w 595"/>
                <a:gd name="T45" fmla="*/ 3 h 596"/>
                <a:gd name="T46" fmla="*/ 550 w 595"/>
                <a:gd name="T47" fmla="*/ 12 h 596"/>
                <a:gd name="T48" fmla="*/ 569 w 595"/>
                <a:gd name="T49" fmla="*/ 26 h 596"/>
                <a:gd name="T50" fmla="*/ 583 w 595"/>
                <a:gd name="T51" fmla="*/ 45 h 596"/>
                <a:gd name="T52" fmla="*/ 592 w 595"/>
                <a:gd name="T53" fmla="*/ 65 h 596"/>
                <a:gd name="T54" fmla="*/ 595 w 595"/>
                <a:gd name="T55" fmla="*/ 89 h 596"/>
                <a:gd name="T56" fmla="*/ 595 w 595"/>
                <a:gd name="T57" fmla="*/ 50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5" h="596">
                  <a:moveTo>
                    <a:pt x="595" y="505"/>
                  </a:moveTo>
                  <a:lnTo>
                    <a:pt x="592" y="529"/>
                  </a:lnTo>
                  <a:lnTo>
                    <a:pt x="583" y="551"/>
                  </a:lnTo>
                  <a:lnTo>
                    <a:pt x="569" y="570"/>
                  </a:lnTo>
                  <a:lnTo>
                    <a:pt x="550" y="583"/>
                  </a:lnTo>
                  <a:lnTo>
                    <a:pt x="530" y="592"/>
                  </a:lnTo>
                  <a:lnTo>
                    <a:pt x="506" y="596"/>
                  </a:lnTo>
                  <a:lnTo>
                    <a:pt x="89" y="596"/>
                  </a:lnTo>
                  <a:lnTo>
                    <a:pt x="66" y="592"/>
                  </a:lnTo>
                  <a:lnTo>
                    <a:pt x="43" y="583"/>
                  </a:lnTo>
                  <a:lnTo>
                    <a:pt x="25" y="570"/>
                  </a:lnTo>
                  <a:lnTo>
                    <a:pt x="11" y="551"/>
                  </a:lnTo>
                  <a:lnTo>
                    <a:pt x="3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1" y="45"/>
                  </a:lnTo>
                  <a:lnTo>
                    <a:pt x="25" y="26"/>
                  </a:lnTo>
                  <a:lnTo>
                    <a:pt x="43" y="12"/>
                  </a:lnTo>
                  <a:lnTo>
                    <a:pt x="66" y="3"/>
                  </a:lnTo>
                  <a:lnTo>
                    <a:pt x="89" y="0"/>
                  </a:lnTo>
                  <a:lnTo>
                    <a:pt x="506" y="0"/>
                  </a:lnTo>
                  <a:lnTo>
                    <a:pt x="530" y="3"/>
                  </a:lnTo>
                  <a:lnTo>
                    <a:pt x="550" y="12"/>
                  </a:lnTo>
                  <a:lnTo>
                    <a:pt x="569" y="26"/>
                  </a:lnTo>
                  <a:lnTo>
                    <a:pt x="583" y="45"/>
                  </a:lnTo>
                  <a:lnTo>
                    <a:pt x="592" y="65"/>
                  </a:lnTo>
                  <a:lnTo>
                    <a:pt x="595" y="89"/>
                  </a:lnTo>
                  <a:lnTo>
                    <a:pt x="595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014" y="1674"/>
              <a:ext cx="597" cy="596"/>
            </a:xfrm>
            <a:custGeom>
              <a:avLst/>
              <a:gdLst>
                <a:gd name="T0" fmla="*/ 597 w 597"/>
                <a:gd name="T1" fmla="*/ 505 h 596"/>
                <a:gd name="T2" fmla="*/ 594 w 597"/>
                <a:gd name="T3" fmla="*/ 529 h 596"/>
                <a:gd name="T4" fmla="*/ 584 w 597"/>
                <a:gd name="T5" fmla="*/ 551 h 596"/>
                <a:gd name="T6" fmla="*/ 570 w 597"/>
                <a:gd name="T7" fmla="*/ 570 h 596"/>
                <a:gd name="T8" fmla="*/ 552 w 597"/>
                <a:gd name="T9" fmla="*/ 583 h 596"/>
                <a:gd name="T10" fmla="*/ 531 w 597"/>
                <a:gd name="T11" fmla="*/ 592 h 596"/>
                <a:gd name="T12" fmla="*/ 507 w 597"/>
                <a:gd name="T13" fmla="*/ 596 h 596"/>
                <a:gd name="T14" fmla="*/ 91 w 597"/>
                <a:gd name="T15" fmla="*/ 596 h 596"/>
                <a:gd name="T16" fmla="*/ 67 w 597"/>
                <a:gd name="T17" fmla="*/ 592 h 596"/>
                <a:gd name="T18" fmla="*/ 45 w 597"/>
                <a:gd name="T19" fmla="*/ 583 h 596"/>
                <a:gd name="T20" fmla="*/ 27 w 597"/>
                <a:gd name="T21" fmla="*/ 570 h 596"/>
                <a:gd name="T22" fmla="*/ 13 w 597"/>
                <a:gd name="T23" fmla="*/ 551 h 596"/>
                <a:gd name="T24" fmla="*/ 4 w 597"/>
                <a:gd name="T25" fmla="*/ 529 h 596"/>
                <a:gd name="T26" fmla="*/ 0 w 597"/>
                <a:gd name="T27" fmla="*/ 505 h 596"/>
                <a:gd name="T28" fmla="*/ 0 w 597"/>
                <a:gd name="T29" fmla="*/ 89 h 596"/>
                <a:gd name="T30" fmla="*/ 4 w 597"/>
                <a:gd name="T31" fmla="*/ 65 h 596"/>
                <a:gd name="T32" fmla="*/ 13 w 597"/>
                <a:gd name="T33" fmla="*/ 45 h 596"/>
                <a:gd name="T34" fmla="*/ 27 w 597"/>
                <a:gd name="T35" fmla="*/ 26 h 596"/>
                <a:gd name="T36" fmla="*/ 45 w 597"/>
                <a:gd name="T37" fmla="*/ 12 h 596"/>
                <a:gd name="T38" fmla="*/ 67 w 597"/>
                <a:gd name="T39" fmla="*/ 3 h 596"/>
                <a:gd name="T40" fmla="*/ 91 w 597"/>
                <a:gd name="T41" fmla="*/ 0 h 596"/>
                <a:gd name="T42" fmla="*/ 507 w 597"/>
                <a:gd name="T43" fmla="*/ 0 h 596"/>
                <a:gd name="T44" fmla="*/ 531 w 597"/>
                <a:gd name="T45" fmla="*/ 3 h 596"/>
                <a:gd name="T46" fmla="*/ 552 w 597"/>
                <a:gd name="T47" fmla="*/ 12 h 596"/>
                <a:gd name="T48" fmla="*/ 570 w 597"/>
                <a:gd name="T49" fmla="*/ 26 h 596"/>
                <a:gd name="T50" fmla="*/ 584 w 597"/>
                <a:gd name="T51" fmla="*/ 45 h 596"/>
                <a:gd name="T52" fmla="*/ 594 w 597"/>
                <a:gd name="T53" fmla="*/ 65 h 596"/>
                <a:gd name="T54" fmla="*/ 597 w 597"/>
                <a:gd name="T55" fmla="*/ 89 h 596"/>
                <a:gd name="T56" fmla="*/ 597 w 597"/>
                <a:gd name="T57" fmla="*/ 50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7" h="596">
                  <a:moveTo>
                    <a:pt x="597" y="505"/>
                  </a:moveTo>
                  <a:lnTo>
                    <a:pt x="594" y="529"/>
                  </a:lnTo>
                  <a:lnTo>
                    <a:pt x="584" y="551"/>
                  </a:lnTo>
                  <a:lnTo>
                    <a:pt x="570" y="570"/>
                  </a:lnTo>
                  <a:lnTo>
                    <a:pt x="552" y="583"/>
                  </a:lnTo>
                  <a:lnTo>
                    <a:pt x="531" y="592"/>
                  </a:lnTo>
                  <a:lnTo>
                    <a:pt x="507" y="596"/>
                  </a:lnTo>
                  <a:lnTo>
                    <a:pt x="91" y="596"/>
                  </a:lnTo>
                  <a:lnTo>
                    <a:pt x="67" y="592"/>
                  </a:lnTo>
                  <a:lnTo>
                    <a:pt x="45" y="583"/>
                  </a:lnTo>
                  <a:lnTo>
                    <a:pt x="27" y="570"/>
                  </a:lnTo>
                  <a:lnTo>
                    <a:pt x="13" y="551"/>
                  </a:lnTo>
                  <a:lnTo>
                    <a:pt x="4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3" y="45"/>
                  </a:lnTo>
                  <a:lnTo>
                    <a:pt x="27" y="26"/>
                  </a:lnTo>
                  <a:lnTo>
                    <a:pt x="45" y="12"/>
                  </a:lnTo>
                  <a:lnTo>
                    <a:pt x="67" y="3"/>
                  </a:lnTo>
                  <a:lnTo>
                    <a:pt x="91" y="0"/>
                  </a:lnTo>
                  <a:lnTo>
                    <a:pt x="507" y="0"/>
                  </a:lnTo>
                  <a:lnTo>
                    <a:pt x="531" y="3"/>
                  </a:lnTo>
                  <a:lnTo>
                    <a:pt x="552" y="12"/>
                  </a:lnTo>
                  <a:lnTo>
                    <a:pt x="570" y="26"/>
                  </a:lnTo>
                  <a:lnTo>
                    <a:pt x="584" y="45"/>
                  </a:lnTo>
                  <a:lnTo>
                    <a:pt x="594" y="65"/>
                  </a:lnTo>
                  <a:lnTo>
                    <a:pt x="597" y="89"/>
                  </a:lnTo>
                  <a:lnTo>
                    <a:pt x="597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3146" y="2514"/>
              <a:ext cx="595" cy="594"/>
            </a:xfrm>
            <a:custGeom>
              <a:avLst/>
              <a:gdLst>
                <a:gd name="T0" fmla="*/ 595 w 595"/>
                <a:gd name="T1" fmla="*/ 505 h 594"/>
                <a:gd name="T2" fmla="*/ 592 w 595"/>
                <a:gd name="T3" fmla="*/ 529 h 594"/>
                <a:gd name="T4" fmla="*/ 583 w 595"/>
                <a:gd name="T5" fmla="*/ 550 h 594"/>
                <a:gd name="T6" fmla="*/ 569 w 595"/>
                <a:gd name="T7" fmla="*/ 568 h 594"/>
                <a:gd name="T8" fmla="*/ 550 w 595"/>
                <a:gd name="T9" fmla="*/ 582 h 594"/>
                <a:gd name="T10" fmla="*/ 530 w 595"/>
                <a:gd name="T11" fmla="*/ 592 h 594"/>
                <a:gd name="T12" fmla="*/ 506 w 595"/>
                <a:gd name="T13" fmla="*/ 594 h 594"/>
                <a:gd name="T14" fmla="*/ 89 w 595"/>
                <a:gd name="T15" fmla="*/ 594 h 594"/>
                <a:gd name="T16" fmla="*/ 66 w 595"/>
                <a:gd name="T17" fmla="*/ 592 h 594"/>
                <a:gd name="T18" fmla="*/ 43 w 595"/>
                <a:gd name="T19" fmla="*/ 582 h 594"/>
                <a:gd name="T20" fmla="*/ 25 w 595"/>
                <a:gd name="T21" fmla="*/ 568 h 594"/>
                <a:gd name="T22" fmla="*/ 11 w 595"/>
                <a:gd name="T23" fmla="*/ 550 h 594"/>
                <a:gd name="T24" fmla="*/ 3 w 595"/>
                <a:gd name="T25" fmla="*/ 529 h 594"/>
                <a:gd name="T26" fmla="*/ 0 w 595"/>
                <a:gd name="T27" fmla="*/ 505 h 594"/>
                <a:gd name="T28" fmla="*/ 0 w 595"/>
                <a:gd name="T29" fmla="*/ 89 h 594"/>
                <a:gd name="T30" fmla="*/ 3 w 595"/>
                <a:gd name="T31" fmla="*/ 65 h 594"/>
                <a:gd name="T32" fmla="*/ 11 w 595"/>
                <a:gd name="T33" fmla="*/ 43 h 594"/>
                <a:gd name="T34" fmla="*/ 25 w 595"/>
                <a:gd name="T35" fmla="*/ 25 h 594"/>
                <a:gd name="T36" fmla="*/ 43 w 595"/>
                <a:gd name="T37" fmla="*/ 11 h 594"/>
                <a:gd name="T38" fmla="*/ 66 w 595"/>
                <a:gd name="T39" fmla="*/ 3 h 594"/>
                <a:gd name="T40" fmla="*/ 89 w 595"/>
                <a:gd name="T41" fmla="*/ 0 h 594"/>
                <a:gd name="T42" fmla="*/ 506 w 595"/>
                <a:gd name="T43" fmla="*/ 0 h 594"/>
                <a:gd name="T44" fmla="*/ 530 w 595"/>
                <a:gd name="T45" fmla="*/ 3 h 594"/>
                <a:gd name="T46" fmla="*/ 550 w 595"/>
                <a:gd name="T47" fmla="*/ 11 h 594"/>
                <a:gd name="T48" fmla="*/ 569 w 595"/>
                <a:gd name="T49" fmla="*/ 25 h 594"/>
                <a:gd name="T50" fmla="*/ 583 w 595"/>
                <a:gd name="T51" fmla="*/ 43 h 594"/>
                <a:gd name="T52" fmla="*/ 592 w 595"/>
                <a:gd name="T53" fmla="*/ 65 h 594"/>
                <a:gd name="T54" fmla="*/ 595 w 595"/>
                <a:gd name="T55" fmla="*/ 89 h 594"/>
                <a:gd name="T56" fmla="*/ 595 w 595"/>
                <a:gd name="T57" fmla="*/ 505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5" h="594">
                  <a:moveTo>
                    <a:pt x="595" y="505"/>
                  </a:moveTo>
                  <a:lnTo>
                    <a:pt x="592" y="529"/>
                  </a:lnTo>
                  <a:lnTo>
                    <a:pt x="583" y="550"/>
                  </a:lnTo>
                  <a:lnTo>
                    <a:pt x="569" y="568"/>
                  </a:lnTo>
                  <a:lnTo>
                    <a:pt x="550" y="582"/>
                  </a:lnTo>
                  <a:lnTo>
                    <a:pt x="530" y="592"/>
                  </a:lnTo>
                  <a:lnTo>
                    <a:pt x="506" y="594"/>
                  </a:lnTo>
                  <a:lnTo>
                    <a:pt x="89" y="594"/>
                  </a:lnTo>
                  <a:lnTo>
                    <a:pt x="66" y="592"/>
                  </a:lnTo>
                  <a:lnTo>
                    <a:pt x="43" y="582"/>
                  </a:lnTo>
                  <a:lnTo>
                    <a:pt x="25" y="568"/>
                  </a:lnTo>
                  <a:lnTo>
                    <a:pt x="11" y="550"/>
                  </a:lnTo>
                  <a:lnTo>
                    <a:pt x="3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1" y="43"/>
                  </a:lnTo>
                  <a:lnTo>
                    <a:pt x="25" y="25"/>
                  </a:lnTo>
                  <a:lnTo>
                    <a:pt x="43" y="11"/>
                  </a:lnTo>
                  <a:lnTo>
                    <a:pt x="66" y="3"/>
                  </a:lnTo>
                  <a:lnTo>
                    <a:pt x="89" y="0"/>
                  </a:lnTo>
                  <a:lnTo>
                    <a:pt x="506" y="0"/>
                  </a:lnTo>
                  <a:lnTo>
                    <a:pt x="530" y="3"/>
                  </a:lnTo>
                  <a:lnTo>
                    <a:pt x="550" y="11"/>
                  </a:lnTo>
                  <a:lnTo>
                    <a:pt x="569" y="25"/>
                  </a:lnTo>
                  <a:lnTo>
                    <a:pt x="583" y="43"/>
                  </a:lnTo>
                  <a:lnTo>
                    <a:pt x="592" y="65"/>
                  </a:lnTo>
                  <a:lnTo>
                    <a:pt x="595" y="89"/>
                  </a:lnTo>
                  <a:lnTo>
                    <a:pt x="595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4014" y="2514"/>
              <a:ext cx="597" cy="594"/>
            </a:xfrm>
            <a:custGeom>
              <a:avLst/>
              <a:gdLst>
                <a:gd name="T0" fmla="*/ 597 w 597"/>
                <a:gd name="T1" fmla="*/ 505 h 594"/>
                <a:gd name="T2" fmla="*/ 594 w 597"/>
                <a:gd name="T3" fmla="*/ 529 h 594"/>
                <a:gd name="T4" fmla="*/ 584 w 597"/>
                <a:gd name="T5" fmla="*/ 550 h 594"/>
                <a:gd name="T6" fmla="*/ 570 w 597"/>
                <a:gd name="T7" fmla="*/ 568 h 594"/>
                <a:gd name="T8" fmla="*/ 552 w 597"/>
                <a:gd name="T9" fmla="*/ 582 h 594"/>
                <a:gd name="T10" fmla="*/ 531 w 597"/>
                <a:gd name="T11" fmla="*/ 592 h 594"/>
                <a:gd name="T12" fmla="*/ 507 w 597"/>
                <a:gd name="T13" fmla="*/ 594 h 594"/>
                <a:gd name="T14" fmla="*/ 91 w 597"/>
                <a:gd name="T15" fmla="*/ 594 h 594"/>
                <a:gd name="T16" fmla="*/ 67 w 597"/>
                <a:gd name="T17" fmla="*/ 592 h 594"/>
                <a:gd name="T18" fmla="*/ 45 w 597"/>
                <a:gd name="T19" fmla="*/ 582 h 594"/>
                <a:gd name="T20" fmla="*/ 27 w 597"/>
                <a:gd name="T21" fmla="*/ 568 h 594"/>
                <a:gd name="T22" fmla="*/ 13 w 597"/>
                <a:gd name="T23" fmla="*/ 550 h 594"/>
                <a:gd name="T24" fmla="*/ 4 w 597"/>
                <a:gd name="T25" fmla="*/ 529 h 594"/>
                <a:gd name="T26" fmla="*/ 0 w 597"/>
                <a:gd name="T27" fmla="*/ 505 h 594"/>
                <a:gd name="T28" fmla="*/ 0 w 597"/>
                <a:gd name="T29" fmla="*/ 89 h 594"/>
                <a:gd name="T30" fmla="*/ 4 w 597"/>
                <a:gd name="T31" fmla="*/ 65 h 594"/>
                <a:gd name="T32" fmla="*/ 13 w 597"/>
                <a:gd name="T33" fmla="*/ 43 h 594"/>
                <a:gd name="T34" fmla="*/ 27 w 597"/>
                <a:gd name="T35" fmla="*/ 25 h 594"/>
                <a:gd name="T36" fmla="*/ 45 w 597"/>
                <a:gd name="T37" fmla="*/ 11 h 594"/>
                <a:gd name="T38" fmla="*/ 67 w 597"/>
                <a:gd name="T39" fmla="*/ 3 h 594"/>
                <a:gd name="T40" fmla="*/ 91 w 597"/>
                <a:gd name="T41" fmla="*/ 0 h 594"/>
                <a:gd name="T42" fmla="*/ 507 w 597"/>
                <a:gd name="T43" fmla="*/ 0 h 594"/>
                <a:gd name="T44" fmla="*/ 531 w 597"/>
                <a:gd name="T45" fmla="*/ 3 h 594"/>
                <a:gd name="T46" fmla="*/ 552 w 597"/>
                <a:gd name="T47" fmla="*/ 11 h 594"/>
                <a:gd name="T48" fmla="*/ 570 w 597"/>
                <a:gd name="T49" fmla="*/ 25 h 594"/>
                <a:gd name="T50" fmla="*/ 584 w 597"/>
                <a:gd name="T51" fmla="*/ 43 h 594"/>
                <a:gd name="T52" fmla="*/ 594 w 597"/>
                <a:gd name="T53" fmla="*/ 65 h 594"/>
                <a:gd name="T54" fmla="*/ 597 w 597"/>
                <a:gd name="T55" fmla="*/ 89 h 594"/>
                <a:gd name="T56" fmla="*/ 597 w 597"/>
                <a:gd name="T57" fmla="*/ 505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7" h="594">
                  <a:moveTo>
                    <a:pt x="597" y="505"/>
                  </a:moveTo>
                  <a:lnTo>
                    <a:pt x="594" y="529"/>
                  </a:lnTo>
                  <a:lnTo>
                    <a:pt x="584" y="550"/>
                  </a:lnTo>
                  <a:lnTo>
                    <a:pt x="570" y="568"/>
                  </a:lnTo>
                  <a:lnTo>
                    <a:pt x="552" y="582"/>
                  </a:lnTo>
                  <a:lnTo>
                    <a:pt x="531" y="592"/>
                  </a:lnTo>
                  <a:lnTo>
                    <a:pt x="507" y="594"/>
                  </a:lnTo>
                  <a:lnTo>
                    <a:pt x="91" y="594"/>
                  </a:lnTo>
                  <a:lnTo>
                    <a:pt x="67" y="592"/>
                  </a:lnTo>
                  <a:lnTo>
                    <a:pt x="45" y="582"/>
                  </a:lnTo>
                  <a:lnTo>
                    <a:pt x="27" y="568"/>
                  </a:lnTo>
                  <a:lnTo>
                    <a:pt x="13" y="550"/>
                  </a:lnTo>
                  <a:lnTo>
                    <a:pt x="4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3" y="43"/>
                  </a:lnTo>
                  <a:lnTo>
                    <a:pt x="27" y="25"/>
                  </a:lnTo>
                  <a:lnTo>
                    <a:pt x="45" y="11"/>
                  </a:lnTo>
                  <a:lnTo>
                    <a:pt x="67" y="3"/>
                  </a:lnTo>
                  <a:lnTo>
                    <a:pt x="91" y="0"/>
                  </a:lnTo>
                  <a:lnTo>
                    <a:pt x="507" y="0"/>
                  </a:lnTo>
                  <a:lnTo>
                    <a:pt x="531" y="3"/>
                  </a:lnTo>
                  <a:lnTo>
                    <a:pt x="552" y="11"/>
                  </a:lnTo>
                  <a:lnTo>
                    <a:pt x="570" y="25"/>
                  </a:lnTo>
                  <a:lnTo>
                    <a:pt x="584" y="43"/>
                  </a:lnTo>
                  <a:lnTo>
                    <a:pt x="594" y="65"/>
                  </a:lnTo>
                  <a:lnTo>
                    <a:pt x="597" y="89"/>
                  </a:lnTo>
                  <a:lnTo>
                    <a:pt x="597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839773" y="2675795"/>
            <a:ext cx="1488464" cy="1438739"/>
            <a:chOff x="9023844" y="2922038"/>
            <a:chExt cx="787837" cy="761518"/>
          </a:xfrm>
        </p:grpSpPr>
        <p:sp>
          <p:nvSpPr>
            <p:cNvPr id="41" name="Freeform 11"/>
            <p:cNvSpPr>
              <a:spLocks noEditPoints="1"/>
            </p:cNvSpPr>
            <p:nvPr/>
          </p:nvSpPr>
          <p:spPr bwMode="auto">
            <a:xfrm>
              <a:off x="9050694" y="2922038"/>
              <a:ext cx="734137" cy="534705"/>
            </a:xfrm>
            <a:custGeom>
              <a:avLst/>
              <a:gdLst>
                <a:gd name="T0" fmla="*/ 283 w 4156"/>
                <a:gd name="T1" fmla="*/ 25 h 3027"/>
                <a:gd name="T2" fmla="*/ 754 w 4156"/>
                <a:gd name="T3" fmla="*/ 68 h 3027"/>
                <a:gd name="T4" fmla="*/ 833 w 4156"/>
                <a:gd name="T5" fmla="*/ 88 h 3027"/>
                <a:gd name="T6" fmla="*/ 901 w 4156"/>
                <a:gd name="T7" fmla="*/ 131 h 3027"/>
                <a:gd name="T8" fmla="*/ 1484 w 4156"/>
                <a:gd name="T9" fmla="*/ 781 h 3027"/>
                <a:gd name="T10" fmla="*/ 2051 w 4156"/>
                <a:gd name="T11" fmla="*/ 1420 h 3027"/>
                <a:gd name="T12" fmla="*/ 2078 w 4156"/>
                <a:gd name="T13" fmla="*/ 1434 h 3027"/>
                <a:gd name="T14" fmla="*/ 2104 w 4156"/>
                <a:gd name="T15" fmla="*/ 1420 h 3027"/>
                <a:gd name="T16" fmla="*/ 2669 w 4156"/>
                <a:gd name="T17" fmla="*/ 785 h 3027"/>
                <a:gd name="T18" fmla="*/ 3244 w 4156"/>
                <a:gd name="T19" fmla="*/ 143 h 3027"/>
                <a:gd name="T20" fmla="*/ 3301 w 4156"/>
                <a:gd name="T21" fmla="*/ 99 h 3027"/>
                <a:gd name="T22" fmla="*/ 3366 w 4156"/>
                <a:gd name="T23" fmla="*/ 74 h 3027"/>
                <a:gd name="T24" fmla="*/ 3756 w 4156"/>
                <a:gd name="T25" fmla="*/ 36 h 3027"/>
                <a:gd name="T26" fmla="*/ 4129 w 4156"/>
                <a:gd name="T27" fmla="*/ 3 h 3027"/>
                <a:gd name="T28" fmla="*/ 4150 w 4156"/>
                <a:gd name="T29" fmla="*/ 11 h 3027"/>
                <a:gd name="T30" fmla="*/ 4156 w 4156"/>
                <a:gd name="T31" fmla="*/ 33 h 3027"/>
                <a:gd name="T32" fmla="*/ 4091 w 4156"/>
                <a:gd name="T33" fmla="*/ 747 h 3027"/>
                <a:gd name="T34" fmla="*/ 4073 w 4156"/>
                <a:gd name="T35" fmla="*/ 822 h 3027"/>
                <a:gd name="T36" fmla="*/ 4039 w 4156"/>
                <a:gd name="T37" fmla="*/ 886 h 3027"/>
                <a:gd name="T38" fmla="*/ 3988 w 4156"/>
                <a:gd name="T39" fmla="*/ 943 h 3027"/>
                <a:gd name="T40" fmla="*/ 2714 w 4156"/>
                <a:gd name="T41" fmla="*/ 2076 h 3027"/>
                <a:gd name="T42" fmla="*/ 2690 w 4156"/>
                <a:gd name="T43" fmla="*/ 2103 h 3027"/>
                <a:gd name="T44" fmla="*/ 2688 w 4156"/>
                <a:gd name="T45" fmla="*/ 2129 h 3027"/>
                <a:gd name="T46" fmla="*/ 2709 w 4156"/>
                <a:gd name="T47" fmla="*/ 2159 h 3027"/>
                <a:gd name="T48" fmla="*/ 2905 w 4156"/>
                <a:gd name="T49" fmla="*/ 2376 h 3027"/>
                <a:gd name="T50" fmla="*/ 3012 w 4156"/>
                <a:gd name="T51" fmla="*/ 2497 h 3027"/>
                <a:gd name="T52" fmla="*/ 3022 w 4156"/>
                <a:gd name="T53" fmla="*/ 2518 h 3027"/>
                <a:gd name="T54" fmla="*/ 3013 w 4156"/>
                <a:gd name="T55" fmla="*/ 2541 h 3027"/>
                <a:gd name="T56" fmla="*/ 2774 w 4156"/>
                <a:gd name="T57" fmla="*/ 2780 h 3027"/>
                <a:gd name="T58" fmla="*/ 2534 w 4156"/>
                <a:gd name="T59" fmla="*/ 3020 h 3027"/>
                <a:gd name="T60" fmla="*/ 2509 w 4156"/>
                <a:gd name="T61" fmla="*/ 3027 h 3027"/>
                <a:gd name="T62" fmla="*/ 2484 w 4156"/>
                <a:gd name="T63" fmla="*/ 3009 h 3027"/>
                <a:gd name="T64" fmla="*/ 2110 w 4156"/>
                <a:gd name="T65" fmla="*/ 2673 h 3027"/>
                <a:gd name="T66" fmla="*/ 2082 w 4156"/>
                <a:gd name="T67" fmla="*/ 2657 h 3027"/>
                <a:gd name="T68" fmla="*/ 2058 w 4156"/>
                <a:gd name="T69" fmla="*/ 2663 h 3027"/>
                <a:gd name="T70" fmla="*/ 1923 w 4156"/>
                <a:gd name="T71" fmla="*/ 2784 h 3027"/>
                <a:gd name="T72" fmla="*/ 1680 w 4156"/>
                <a:gd name="T73" fmla="*/ 3002 h 3027"/>
                <a:gd name="T74" fmla="*/ 1650 w 4156"/>
                <a:gd name="T75" fmla="*/ 3023 h 3027"/>
                <a:gd name="T76" fmla="*/ 1626 w 4156"/>
                <a:gd name="T77" fmla="*/ 3020 h 3027"/>
                <a:gd name="T78" fmla="*/ 1599 w 4156"/>
                <a:gd name="T79" fmla="*/ 2998 h 3027"/>
                <a:gd name="T80" fmla="*/ 1153 w 4156"/>
                <a:gd name="T81" fmla="*/ 2552 h 3027"/>
                <a:gd name="T82" fmla="*/ 1134 w 4156"/>
                <a:gd name="T83" fmla="*/ 2526 h 3027"/>
                <a:gd name="T84" fmla="*/ 1138 w 4156"/>
                <a:gd name="T85" fmla="*/ 2502 h 3027"/>
                <a:gd name="T86" fmla="*/ 1250 w 4156"/>
                <a:gd name="T87" fmla="*/ 2377 h 3027"/>
                <a:gd name="T88" fmla="*/ 1451 w 4156"/>
                <a:gd name="T89" fmla="*/ 2154 h 3027"/>
                <a:gd name="T90" fmla="*/ 1470 w 4156"/>
                <a:gd name="T91" fmla="*/ 2126 h 3027"/>
                <a:gd name="T92" fmla="*/ 1467 w 4156"/>
                <a:gd name="T93" fmla="*/ 2103 h 3027"/>
                <a:gd name="T94" fmla="*/ 1444 w 4156"/>
                <a:gd name="T95" fmla="*/ 2079 h 3027"/>
                <a:gd name="T96" fmla="*/ 172 w 4156"/>
                <a:gd name="T97" fmla="*/ 945 h 3027"/>
                <a:gd name="T98" fmla="*/ 116 w 4156"/>
                <a:gd name="T99" fmla="*/ 884 h 3027"/>
                <a:gd name="T100" fmla="*/ 80 w 4156"/>
                <a:gd name="T101" fmla="*/ 815 h 3027"/>
                <a:gd name="T102" fmla="*/ 63 w 4156"/>
                <a:gd name="T103" fmla="*/ 735 h 3027"/>
                <a:gd name="T104" fmla="*/ 0 w 4156"/>
                <a:gd name="T105" fmla="*/ 30 h 3027"/>
                <a:gd name="T106" fmla="*/ 8 w 4156"/>
                <a:gd name="T107" fmla="*/ 6 h 3027"/>
                <a:gd name="T108" fmla="*/ 27 w 4156"/>
                <a:gd name="T109" fmla="*/ 0 h 3027"/>
                <a:gd name="T110" fmla="*/ 42 w 4156"/>
                <a:gd name="T111" fmla="*/ 4 h 3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56" h="3027">
                  <a:moveTo>
                    <a:pt x="42" y="4"/>
                  </a:moveTo>
                  <a:lnTo>
                    <a:pt x="283" y="25"/>
                  </a:lnTo>
                  <a:lnTo>
                    <a:pt x="519" y="46"/>
                  </a:lnTo>
                  <a:lnTo>
                    <a:pt x="754" y="68"/>
                  </a:lnTo>
                  <a:lnTo>
                    <a:pt x="795" y="75"/>
                  </a:lnTo>
                  <a:lnTo>
                    <a:pt x="833" y="88"/>
                  </a:lnTo>
                  <a:lnTo>
                    <a:pt x="868" y="106"/>
                  </a:lnTo>
                  <a:lnTo>
                    <a:pt x="901" y="131"/>
                  </a:lnTo>
                  <a:lnTo>
                    <a:pt x="931" y="160"/>
                  </a:lnTo>
                  <a:lnTo>
                    <a:pt x="1484" y="781"/>
                  </a:lnTo>
                  <a:lnTo>
                    <a:pt x="2035" y="1404"/>
                  </a:lnTo>
                  <a:lnTo>
                    <a:pt x="2051" y="1420"/>
                  </a:lnTo>
                  <a:lnTo>
                    <a:pt x="2065" y="1430"/>
                  </a:lnTo>
                  <a:lnTo>
                    <a:pt x="2078" y="1434"/>
                  </a:lnTo>
                  <a:lnTo>
                    <a:pt x="2091" y="1430"/>
                  </a:lnTo>
                  <a:lnTo>
                    <a:pt x="2104" y="1420"/>
                  </a:lnTo>
                  <a:lnTo>
                    <a:pt x="2120" y="1404"/>
                  </a:lnTo>
                  <a:lnTo>
                    <a:pt x="2669" y="785"/>
                  </a:lnTo>
                  <a:lnTo>
                    <a:pt x="3218" y="168"/>
                  </a:lnTo>
                  <a:lnTo>
                    <a:pt x="3244" y="143"/>
                  </a:lnTo>
                  <a:lnTo>
                    <a:pt x="3271" y="120"/>
                  </a:lnTo>
                  <a:lnTo>
                    <a:pt x="3301" y="99"/>
                  </a:lnTo>
                  <a:lnTo>
                    <a:pt x="3332" y="84"/>
                  </a:lnTo>
                  <a:lnTo>
                    <a:pt x="3366" y="74"/>
                  </a:lnTo>
                  <a:lnTo>
                    <a:pt x="3402" y="68"/>
                  </a:lnTo>
                  <a:lnTo>
                    <a:pt x="3756" y="36"/>
                  </a:lnTo>
                  <a:lnTo>
                    <a:pt x="4111" y="3"/>
                  </a:lnTo>
                  <a:lnTo>
                    <a:pt x="4129" y="3"/>
                  </a:lnTo>
                  <a:lnTo>
                    <a:pt x="4142" y="6"/>
                  </a:lnTo>
                  <a:lnTo>
                    <a:pt x="4150" y="11"/>
                  </a:lnTo>
                  <a:lnTo>
                    <a:pt x="4155" y="21"/>
                  </a:lnTo>
                  <a:lnTo>
                    <a:pt x="4156" y="33"/>
                  </a:lnTo>
                  <a:lnTo>
                    <a:pt x="4156" y="49"/>
                  </a:lnTo>
                  <a:lnTo>
                    <a:pt x="4091" y="747"/>
                  </a:lnTo>
                  <a:lnTo>
                    <a:pt x="4084" y="785"/>
                  </a:lnTo>
                  <a:lnTo>
                    <a:pt x="4073" y="822"/>
                  </a:lnTo>
                  <a:lnTo>
                    <a:pt x="4058" y="855"/>
                  </a:lnTo>
                  <a:lnTo>
                    <a:pt x="4039" y="886"/>
                  </a:lnTo>
                  <a:lnTo>
                    <a:pt x="4015" y="914"/>
                  </a:lnTo>
                  <a:lnTo>
                    <a:pt x="3988" y="943"/>
                  </a:lnTo>
                  <a:lnTo>
                    <a:pt x="3351" y="1510"/>
                  </a:lnTo>
                  <a:lnTo>
                    <a:pt x="2714" y="2076"/>
                  </a:lnTo>
                  <a:lnTo>
                    <a:pt x="2699" y="2090"/>
                  </a:lnTo>
                  <a:lnTo>
                    <a:pt x="2690" y="2103"/>
                  </a:lnTo>
                  <a:lnTo>
                    <a:pt x="2686" y="2116"/>
                  </a:lnTo>
                  <a:lnTo>
                    <a:pt x="2688" y="2129"/>
                  </a:lnTo>
                  <a:lnTo>
                    <a:pt x="2695" y="2143"/>
                  </a:lnTo>
                  <a:lnTo>
                    <a:pt x="2709" y="2159"/>
                  </a:lnTo>
                  <a:lnTo>
                    <a:pt x="2807" y="2267"/>
                  </a:lnTo>
                  <a:lnTo>
                    <a:pt x="2905" y="2376"/>
                  </a:lnTo>
                  <a:lnTo>
                    <a:pt x="3003" y="2484"/>
                  </a:lnTo>
                  <a:lnTo>
                    <a:pt x="3012" y="2497"/>
                  </a:lnTo>
                  <a:lnTo>
                    <a:pt x="3019" y="2509"/>
                  </a:lnTo>
                  <a:lnTo>
                    <a:pt x="3022" y="2518"/>
                  </a:lnTo>
                  <a:lnTo>
                    <a:pt x="3020" y="2529"/>
                  </a:lnTo>
                  <a:lnTo>
                    <a:pt x="3013" y="2541"/>
                  </a:lnTo>
                  <a:lnTo>
                    <a:pt x="3001" y="2554"/>
                  </a:lnTo>
                  <a:lnTo>
                    <a:pt x="2774" y="2780"/>
                  </a:lnTo>
                  <a:lnTo>
                    <a:pt x="2547" y="3008"/>
                  </a:lnTo>
                  <a:lnTo>
                    <a:pt x="2534" y="3020"/>
                  </a:lnTo>
                  <a:lnTo>
                    <a:pt x="2522" y="3027"/>
                  </a:lnTo>
                  <a:lnTo>
                    <a:pt x="2509" y="3027"/>
                  </a:lnTo>
                  <a:lnTo>
                    <a:pt x="2497" y="3020"/>
                  </a:lnTo>
                  <a:lnTo>
                    <a:pt x="2484" y="3009"/>
                  </a:lnTo>
                  <a:lnTo>
                    <a:pt x="2297" y="2841"/>
                  </a:lnTo>
                  <a:lnTo>
                    <a:pt x="2110" y="2673"/>
                  </a:lnTo>
                  <a:lnTo>
                    <a:pt x="2095" y="2662"/>
                  </a:lnTo>
                  <a:lnTo>
                    <a:pt x="2082" y="2657"/>
                  </a:lnTo>
                  <a:lnTo>
                    <a:pt x="2070" y="2657"/>
                  </a:lnTo>
                  <a:lnTo>
                    <a:pt x="2058" y="2663"/>
                  </a:lnTo>
                  <a:lnTo>
                    <a:pt x="2045" y="2674"/>
                  </a:lnTo>
                  <a:lnTo>
                    <a:pt x="1923" y="2784"/>
                  </a:lnTo>
                  <a:lnTo>
                    <a:pt x="1801" y="2893"/>
                  </a:lnTo>
                  <a:lnTo>
                    <a:pt x="1680" y="3002"/>
                  </a:lnTo>
                  <a:lnTo>
                    <a:pt x="1664" y="3015"/>
                  </a:lnTo>
                  <a:lnTo>
                    <a:pt x="1650" y="3023"/>
                  </a:lnTo>
                  <a:lnTo>
                    <a:pt x="1638" y="3024"/>
                  </a:lnTo>
                  <a:lnTo>
                    <a:pt x="1626" y="3020"/>
                  </a:lnTo>
                  <a:lnTo>
                    <a:pt x="1612" y="3012"/>
                  </a:lnTo>
                  <a:lnTo>
                    <a:pt x="1599" y="2998"/>
                  </a:lnTo>
                  <a:lnTo>
                    <a:pt x="1376" y="2775"/>
                  </a:lnTo>
                  <a:lnTo>
                    <a:pt x="1153" y="2552"/>
                  </a:lnTo>
                  <a:lnTo>
                    <a:pt x="1141" y="2539"/>
                  </a:lnTo>
                  <a:lnTo>
                    <a:pt x="1134" y="2526"/>
                  </a:lnTo>
                  <a:lnTo>
                    <a:pt x="1134" y="2516"/>
                  </a:lnTo>
                  <a:lnTo>
                    <a:pt x="1138" y="2502"/>
                  </a:lnTo>
                  <a:lnTo>
                    <a:pt x="1150" y="2488"/>
                  </a:lnTo>
                  <a:lnTo>
                    <a:pt x="1250" y="2377"/>
                  </a:lnTo>
                  <a:lnTo>
                    <a:pt x="1349" y="2265"/>
                  </a:lnTo>
                  <a:lnTo>
                    <a:pt x="1451" y="2154"/>
                  </a:lnTo>
                  <a:lnTo>
                    <a:pt x="1463" y="2139"/>
                  </a:lnTo>
                  <a:lnTo>
                    <a:pt x="1470" y="2126"/>
                  </a:lnTo>
                  <a:lnTo>
                    <a:pt x="1471" y="2114"/>
                  </a:lnTo>
                  <a:lnTo>
                    <a:pt x="1467" y="2103"/>
                  </a:lnTo>
                  <a:lnTo>
                    <a:pt x="1458" y="2093"/>
                  </a:lnTo>
                  <a:lnTo>
                    <a:pt x="1444" y="2079"/>
                  </a:lnTo>
                  <a:lnTo>
                    <a:pt x="809" y="1512"/>
                  </a:lnTo>
                  <a:lnTo>
                    <a:pt x="172" y="945"/>
                  </a:lnTo>
                  <a:lnTo>
                    <a:pt x="142" y="917"/>
                  </a:lnTo>
                  <a:lnTo>
                    <a:pt x="116" y="884"/>
                  </a:lnTo>
                  <a:lnTo>
                    <a:pt x="96" y="852"/>
                  </a:lnTo>
                  <a:lnTo>
                    <a:pt x="80" y="815"/>
                  </a:lnTo>
                  <a:lnTo>
                    <a:pt x="69" y="777"/>
                  </a:lnTo>
                  <a:lnTo>
                    <a:pt x="63" y="735"/>
                  </a:lnTo>
                  <a:lnTo>
                    <a:pt x="0" y="49"/>
                  </a:lnTo>
                  <a:lnTo>
                    <a:pt x="0" y="30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42" y="4"/>
                  </a:lnTo>
                  <a:close/>
                  <a:moveTo>
                    <a:pt x="42" y="4"/>
                  </a:moveTo>
                  <a:lnTo>
                    <a:pt x="42" y="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9023844" y="3331855"/>
              <a:ext cx="351700" cy="351701"/>
            </a:xfrm>
            <a:custGeom>
              <a:avLst/>
              <a:gdLst>
                <a:gd name="T0" fmla="*/ 1705 w 1991"/>
                <a:gd name="T1" fmla="*/ 1446 h 1991"/>
                <a:gd name="T2" fmla="*/ 1646 w 1991"/>
                <a:gd name="T3" fmla="*/ 1425 h 1991"/>
                <a:gd name="T4" fmla="*/ 1598 w 1991"/>
                <a:gd name="T5" fmla="*/ 1386 h 1991"/>
                <a:gd name="T6" fmla="*/ 1355 w 1991"/>
                <a:gd name="T7" fmla="*/ 1142 h 1991"/>
                <a:gd name="T8" fmla="*/ 1332 w 1991"/>
                <a:gd name="T9" fmla="*/ 1124 h 1991"/>
                <a:gd name="T10" fmla="*/ 1309 w 1991"/>
                <a:gd name="T11" fmla="*/ 1130 h 1991"/>
                <a:gd name="T12" fmla="*/ 1024 w 1991"/>
                <a:gd name="T13" fmla="*/ 1415 h 1991"/>
                <a:gd name="T14" fmla="*/ 740 w 1991"/>
                <a:gd name="T15" fmla="*/ 1698 h 1991"/>
                <a:gd name="T16" fmla="*/ 734 w 1991"/>
                <a:gd name="T17" fmla="*/ 1718 h 1991"/>
                <a:gd name="T18" fmla="*/ 751 w 1991"/>
                <a:gd name="T19" fmla="*/ 1740 h 1991"/>
                <a:gd name="T20" fmla="*/ 825 w 1991"/>
                <a:gd name="T21" fmla="*/ 1813 h 1991"/>
                <a:gd name="T22" fmla="*/ 851 w 1991"/>
                <a:gd name="T23" fmla="*/ 1861 h 1991"/>
                <a:gd name="T24" fmla="*/ 850 w 1991"/>
                <a:gd name="T25" fmla="*/ 1908 h 1991"/>
                <a:gd name="T26" fmla="*/ 820 w 1991"/>
                <a:gd name="T27" fmla="*/ 1954 h 1991"/>
                <a:gd name="T28" fmla="*/ 772 w 1991"/>
                <a:gd name="T29" fmla="*/ 1985 h 1991"/>
                <a:gd name="T30" fmla="*/ 722 w 1991"/>
                <a:gd name="T31" fmla="*/ 1990 h 1991"/>
                <a:gd name="T32" fmla="*/ 675 w 1991"/>
                <a:gd name="T33" fmla="*/ 1962 h 1991"/>
                <a:gd name="T34" fmla="*/ 31 w 1991"/>
                <a:gd name="T35" fmla="*/ 1318 h 1991"/>
                <a:gd name="T36" fmla="*/ 3 w 1991"/>
                <a:gd name="T37" fmla="*/ 1271 h 1991"/>
                <a:gd name="T38" fmla="*/ 4 w 1991"/>
                <a:gd name="T39" fmla="*/ 1222 h 1991"/>
                <a:gd name="T40" fmla="*/ 36 w 1991"/>
                <a:gd name="T41" fmla="*/ 1175 h 1991"/>
                <a:gd name="T42" fmla="*/ 84 w 1991"/>
                <a:gd name="T43" fmla="*/ 1143 h 1991"/>
                <a:gd name="T44" fmla="*/ 133 w 1991"/>
                <a:gd name="T45" fmla="*/ 1142 h 1991"/>
                <a:gd name="T46" fmla="*/ 181 w 1991"/>
                <a:gd name="T47" fmla="*/ 1169 h 1991"/>
                <a:gd name="T48" fmla="*/ 199 w 1991"/>
                <a:gd name="T49" fmla="*/ 1187 h 1991"/>
                <a:gd name="T50" fmla="*/ 226 w 1991"/>
                <a:gd name="T51" fmla="*/ 1218 h 1991"/>
                <a:gd name="T52" fmla="*/ 252 w 1991"/>
                <a:gd name="T53" fmla="*/ 1246 h 1991"/>
                <a:gd name="T54" fmla="*/ 283 w 1991"/>
                <a:gd name="T55" fmla="*/ 1255 h 1991"/>
                <a:gd name="T56" fmla="*/ 317 w 1991"/>
                <a:gd name="T57" fmla="*/ 1237 h 1991"/>
                <a:gd name="T58" fmla="*/ 348 w 1991"/>
                <a:gd name="T59" fmla="*/ 1203 h 1991"/>
                <a:gd name="T60" fmla="*/ 379 w 1991"/>
                <a:gd name="T61" fmla="*/ 1166 h 1991"/>
                <a:gd name="T62" fmla="*/ 847 w 1991"/>
                <a:gd name="T63" fmla="*/ 701 h 1991"/>
                <a:gd name="T64" fmla="*/ 866 w 1991"/>
                <a:gd name="T65" fmla="*/ 674 h 1991"/>
                <a:gd name="T66" fmla="*/ 860 w 1991"/>
                <a:gd name="T67" fmla="*/ 648 h 1991"/>
                <a:gd name="T68" fmla="*/ 726 w 1991"/>
                <a:gd name="T69" fmla="*/ 516 h 1991"/>
                <a:gd name="T70" fmla="*/ 578 w 1991"/>
                <a:gd name="T71" fmla="*/ 361 h 1991"/>
                <a:gd name="T72" fmla="*/ 546 w 1991"/>
                <a:gd name="T73" fmla="*/ 291 h 1991"/>
                <a:gd name="T74" fmla="*/ 546 w 1991"/>
                <a:gd name="T75" fmla="*/ 217 h 1991"/>
                <a:gd name="T76" fmla="*/ 578 w 1991"/>
                <a:gd name="T77" fmla="*/ 145 h 1991"/>
                <a:gd name="T78" fmla="*/ 653 w 1991"/>
                <a:gd name="T79" fmla="*/ 65 h 1991"/>
                <a:gd name="T80" fmla="*/ 723 w 1991"/>
                <a:gd name="T81" fmla="*/ 17 h 1991"/>
                <a:gd name="T82" fmla="*/ 797 w 1991"/>
                <a:gd name="T83" fmla="*/ 0 h 1991"/>
                <a:gd name="T84" fmla="*/ 870 w 1991"/>
                <a:gd name="T85" fmla="*/ 17 h 1991"/>
                <a:gd name="T86" fmla="*/ 940 w 1991"/>
                <a:gd name="T87" fmla="*/ 68 h 1991"/>
                <a:gd name="T88" fmla="*/ 1953 w 1991"/>
                <a:gd name="T89" fmla="*/ 1086 h 1991"/>
                <a:gd name="T90" fmla="*/ 1986 w 1991"/>
                <a:gd name="T91" fmla="*/ 1160 h 1991"/>
                <a:gd name="T92" fmla="*/ 1986 w 1991"/>
                <a:gd name="T93" fmla="*/ 1234 h 1991"/>
                <a:gd name="T94" fmla="*/ 1953 w 1991"/>
                <a:gd name="T95" fmla="*/ 1307 h 1991"/>
                <a:gd name="T96" fmla="*/ 1894 w 1991"/>
                <a:gd name="T97" fmla="*/ 1370 h 1991"/>
                <a:gd name="T98" fmla="*/ 1850 w 1991"/>
                <a:gd name="T99" fmla="*/ 1411 h 1991"/>
                <a:gd name="T100" fmla="*/ 1813 w 1991"/>
                <a:gd name="T101" fmla="*/ 1434 h 1991"/>
                <a:gd name="T102" fmla="*/ 1778 w 1991"/>
                <a:gd name="T103" fmla="*/ 1446 h 1991"/>
                <a:gd name="T104" fmla="*/ 1737 w 1991"/>
                <a:gd name="T105" fmla="*/ 1448 h 1991"/>
                <a:gd name="T106" fmla="*/ 1737 w 1991"/>
                <a:gd name="T107" fmla="*/ 1448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1" h="1991">
                  <a:moveTo>
                    <a:pt x="1737" y="1448"/>
                  </a:moveTo>
                  <a:lnTo>
                    <a:pt x="1705" y="1446"/>
                  </a:lnTo>
                  <a:lnTo>
                    <a:pt x="1675" y="1439"/>
                  </a:lnTo>
                  <a:lnTo>
                    <a:pt x="1646" y="1425"/>
                  </a:lnTo>
                  <a:lnTo>
                    <a:pt x="1622" y="1408"/>
                  </a:lnTo>
                  <a:lnTo>
                    <a:pt x="1598" y="1386"/>
                  </a:lnTo>
                  <a:lnTo>
                    <a:pt x="1476" y="1265"/>
                  </a:lnTo>
                  <a:lnTo>
                    <a:pt x="1355" y="1142"/>
                  </a:lnTo>
                  <a:lnTo>
                    <a:pt x="1343" y="1131"/>
                  </a:lnTo>
                  <a:lnTo>
                    <a:pt x="1332" y="1124"/>
                  </a:lnTo>
                  <a:lnTo>
                    <a:pt x="1321" y="1124"/>
                  </a:lnTo>
                  <a:lnTo>
                    <a:pt x="1309" y="1130"/>
                  </a:lnTo>
                  <a:lnTo>
                    <a:pt x="1295" y="1141"/>
                  </a:lnTo>
                  <a:lnTo>
                    <a:pt x="1024" y="1415"/>
                  </a:lnTo>
                  <a:lnTo>
                    <a:pt x="751" y="1686"/>
                  </a:lnTo>
                  <a:lnTo>
                    <a:pt x="740" y="1698"/>
                  </a:lnTo>
                  <a:lnTo>
                    <a:pt x="734" y="1709"/>
                  </a:lnTo>
                  <a:lnTo>
                    <a:pt x="734" y="1718"/>
                  </a:lnTo>
                  <a:lnTo>
                    <a:pt x="740" y="1729"/>
                  </a:lnTo>
                  <a:lnTo>
                    <a:pt x="751" y="1740"/>
                  </a:lnTo>
                  <a:lnTo>
                    <a:pt x="790" y="1775"/>
                  </a:lnTo>
                  <a:lnTo>
                    <a:pt x="825" y="1813"/>
                  </a:lnTo>
                  <a:lnTo>
                    <a:pt x="843" y="1836"/>
                  </a:lnTo>
                  <a:lnTo>
                    <a:pt x="851" y="1861"/>
                  </a:lnTo>
                  <a:lnTo>
                    <a:pt x="854" y="1884"/>
                  </a:lnTo>
                  <a:lnTo>
                    <a:pt x="850" y="1908"/>
                  </a:lnTo>
                  <a:lnTo>
                    <a:pt x="837" y="1931"/>
                  </a:lnTo>
                  <a:lnTo>
                    <a:pt x="820" y="1954"/>
                  </a:lnTo>
                  <a:lnTo>
                    <a:pt x="797" y="1973"/>
                  </a:lnTo>
                  <a:lnTo>
                    <a:pt x="772" y="1985"/>
                  </a:lnTo>
                  <a:lnTo>
                    <a:pt x="747" y="1991"/>
                  </a:lnTo>
                  <a:lnTo>
                    <a:pt x="722" y="1990"/>
                  </a:lnTo>
                  <a:lnTo>
                    <a:pt x="698" y="1980"/>
                  </a:lnTo>
                  <a:lnTo>
                    <a:pt x="675" y="1962"/>
                  </a:lnTo>
                  <a:lnTo>
                    <a:pt x="352" y="1641"/>
                  </a:lnTo>
                  <a:lnTo>
                    <a:pt x="31" y="1318"/>
                  </a:lnTo>
                  <a:lnTo>
                    <a:pt x="13" y="1295"/>
                  </a:lnTo>
                  <a:lnTo>
                    <a:pt x="3" y="1271"/>
                  </a:lnTo>
                  <a:lnTo>
                    <a:pt x="0" y="1246"/>
                  </a:lnTo>
                  <a:lnTo>
                    <a:pt x="4" y="1222"/>
                  </a:lnTo>
                  <a:lnTo>
                    <a:pt x="17" y="1198"/>
                  </a:lnTo>
                  <a:lnTo>
                    <a:pt x="36" y="1175"/>
                  </a:lnTo>
                  <a:lnTo>
                    <a:pt x="59" y="1156"/>
                  </a:lnTo>
                  <a:lnTo>
                    <a:pt x="84" y="1143"/>
                  </a:lnTo>
                  <a:lnTo>
                    <a:pt x="108" y="1139"/>
                  </a:lnTo>
                  <a:lnTo>
                    <a:pt x="133" y="1142"/>
                  </a:lnTo>
                  <a:lnTo>
                    <a:pt x="157" y="1152"/>
                  </a:lnTo>
                  <a:lnTo>
                    <a:pt x="181" y="1169"/>
                  </a:lnTo>
                  <a:lnTo>
                    <a:pt x="185" y="1173"/>
                  </a:lnTo>
                  <a:lnTo>
                    <a:pt x="199" y="1187"/>
                  </a:lnTo>
                  <a:lnTo>
                    <a:pt x="213" y="1202"/>
                  </a:lnTo>
                  <a:lnTo>
                    <a:pt x="226" y="1218"/>
                  </a:lnTo>
                  <a:lnTo>
                    <a:pt x="238" y="1234"/>
                  </a:lnTo>
                  <a:lnTo>
                    <a:pt x="252" y="1246"/>
                  </a:lnTo>
                  <a:lnTo>
                    <a:pt x="267" y="1253"/>
                  </a:lnTo>
                  <a:lnTo>
                    <a:pt x="283" y="1255"/>
                  </a:lnTo>
                  <a:lnTo>
                    <a:pt x="299" y="1249"/>
                  </a:lnTo>
                  <a:lnTo>
                    <a:pt x="317" y="1237"/>
                  </a:lnTo>
                  <a:lnTo>
                    <a:pt x="333" y="1221"/>
                  </a:lnTo>
                  <a:lnTo>
                    <a:pt x="348" y="1203"/>
                  </a:lnTo>
                  <a:lnTo>
                    <a:pt x="363" y="1184"/>
                  </a:lnTo>
                  <a:lnTo>
                    <a:pt x="379" y="1166"/>
                  </a:lnTo>
                  <a:lnTo>
                    <a:pt x="612" y="933"/>
                  </a:lnTo>
                  <a:lnTo>
                    <a:pt x="847" y="701"/>
                  </a:lnTo>
                  <a:lnTo>
                    <a:pt x="859" y="686"/>
                  </a:lnTo>
                  <a:lnTo>
                    <a:pt x="866" y="674"/>
                  </a:lnTo>
                  <a:lnTo>
                    <a:pt x="866" y="662"/>
                  </a:lnTo>
                  <a:lnTo>
                    <a:pt x="860" y="648"/>
                  </a:lnTo>
                  <a:lnTo>
                    <a:pt x="847" y="634"/>
                  </a:lnTo>
                  <a:lnTo>
                    <a:pt x="726" y="516"/>
                  </a:lnTo>
                  <a:lnTo>
                    <a:pt x="607" y="395"/>
                  </a:lnTo>
                  <a:lnTo>
                    <a:pt x="578" y="361"/>
                  </a:lnTo>
                  <a:lnTo>
                    <a:pt x="558" y="326"/>
                  </a:lnTo>
                  <a:lnTo>
                    <a:pt x="546" y="291"/>
                  </a:lnTo>
                  <a:lnTo>
                    <a:pt x="542" y="254"/>
                  </a:lnTo>
                  <a:lnTo>
                    <a:pt x="546" y="217"/>
                  </a:lnTo>
                  <a:lnTo>
                    <a:pt x="558" y="181"/>
                  </a:lnTo>
                  <a:lnTo>
                    <a:pt x="578" y="145"/>
                  </a:lnTo>
                  <a:lnTo>
                    <a:pt x="607" y="112"/>
                  </a:lnTo>
                  <a:lnTo>
                    <a:pt x="653" y="65"/>
                  </a:lnTo>
                  <a:lnTo>
                    <a:pt x="687" y="37"/>
                  </a:lnTo>
                  <a:lnTo>
                    <a:pt x="723" y="17"/>
                  </a:lnTo>
                  <a:lnTo>
                    <a:pt x="759" y="3"/>
                  </a:lnTo>
                  <a:lnTo>
                    <a:pt x="797" y="0"/>
                  </a:lnTo>
                  <a:lnTo>
                    <a:pt x="833" y="4"/>
                  </a:lnTo>
                  <a:lnTo>
                    <a:pt x="870" y="17"/>
                  </a:lnTo>
                  <a:lnTo>
                    <a:pt x="905" y="38"/>
                  </a:lnTo>
                  <a:lnTo>
                    <a:pt x="940" y="68"/>
                  </a:lnTo>
                  <a:lnTo>
                    <a:pt x="1921" y="1051"/>
                  </a:lnTo>
                  <a:lnTo>
                    <a:pt x="1953" y="1086"/>
                  </a:lnTo>
                  <a:lnTo>
                    <a:pt x="1974" y="1123"/>
                  </a:lnTo>
                  <a:lnTo>
                    <a:pt x="1986" y="1160"/>
                  </a:lnTo>
                  <a:lnTo>
                    <a:pt x="1991" y="1196"/>
                  </a:lnTo>
                  <a:lnTo>
                    <a:pt x="1986" y="1234"/>
                  </a:lnTo>
                  <a:lnTo>
                    <a:pt x="1974" y="1271"/>
                  </a:lnTo>
                  <a:lnTo>
                    <a:pt x="1953" y="1307"/>
                  </a:lnTo>
                  <a:lnTo>
                    <a:pt x="1921" y="1343"/>
                  </a:lnTo>
                  <a:lnTo>
                    <a:pt x="1894" y="1370"/>
                  </a:lnTo>
                  <a:lnTo>
                    <a:pt x="1871" y="1392"/>
                  </a:lnTo>
                  <a:lnTo>
                    <a:pt x="1850" y="1411"/>
                  </a:lnTo>
                  <a:lnTo>
                    <a:pt x="1831" y="1424"/>
                  </a:lnTo>
                  <a:lnTo>
                    <a:pt x="1813" y="1434"/>
                  </a:lnTo>
                  <a:lnTo>
                    <a:pt x="1795" y="1442"/>
                  </a:lnTo>
                  <a:lnTo>
                    <a:pt x="1778" y="1446"/>
                  </a:lnTo>
                  <a:lnTo>
                    <a:pt x="1757" y="1448"/>
                  </a:lnTo>
                  <a:lnTo>
                    <a:pt x="1737" y="1448"/>
                  </a:lnTo>
                  <a:close/>
                  <a:moveTo>
                    <a:pt x="1737" y="1448"/>
                  </a:moveTo>
                  <a:lnTo>
                    <a:pt x="1737" y="14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9459981" y="3331855"/>
              <a:ext cx="351700" cy="351701"/>
            </a:xfrm>
            <a:custGeom>
              <a:avLst/>
              <a:gdLst>
                <a:gd name="T0" fmla="*/ 1445 w 1991"/>
                <a:gd name="T1" fmla="*/ 284 h 1991"/>
                <a:gd name="T2" fmla="*/ 1426 w 1991"/>
                <a:gd name="T3" fmla="*/ 342 h 1991"/>
                <a:gd name="T4" fmla="*/ 1388 w 1991"/>
                <a:gd name="T5" fmla="*/ 392 h 1991"/>
                <a:gd name="T6" fmla="*/ 1144 w 1991"/>
                <a:gd name="T7" fmla="*/ 635 h 1991"/>
                <a:gd name="T8" fmla="*/ 1126 w 1991"/>
                <a:gd name="T9" fmla="*/ 657 h 1991"/>
                <a:gd name="T10" fmla="*/ 1125 w 1991"/>
                <a:gd name="T11" fmla="*/ 676 h 1991"/>
                <a:gd name="T12" fmla="*/ 1141 w 1991"/>
                <a:gd name="T13" fmla="*/ 699 h 1991"/>
                <a:gd name="T14" fmla="*/ 1682 w 1991"/>
                <a:gd name="T15" fmla="*/ 1238 h 1991"/>
                <a:gd name="T16" fmla="*/ 1707 w 1991"/>
                <a:gd name="T17" fmla="*/ 1256 h 1991"/>
                <a:gd name="T18" fmla="*/ 1729 w 1991"/>
                <a:gd name="T19" fmla="*/ 1249 h 1991"/>
                <a:gd name="T20" fmla="*/ 1775 w 1991"/>
                <a:gd name="T21" fmla="*/ 1202 h 1991"/>
                <a:gd name="T22" fmla="*/ 1833 w 1991"/>
                <a:gd name="T23" fmla="*/ 1152 h 1991"/>
                <a:gd name="T24" fmla="*/ 1881 w 1991"/>
                <a:gd name="T25" fmla="*/ 1139 h 1991"/>
                <a:gd name="T26" fmla="*/ 1928 w 1991"/>
                <a:gd name="T27" fmla="*/ 1154 h 1991"/>
                <a:gd name="T28" fmla="*/ 1972 w 1991"/>
                <a:gd name="T29" fmla="*/ 1195 h 1991"/>
                <a:gd name="T30" fmla="*/ 1991 w 1991"/>
                <a:gd name="T31" fmla="*/ 1244 h 1991"/>
                <a:gd name="T32" fmla="*/ 1980 w 1991"/>
                <a:gd name="T33" fmla="*/ 1293 h 1991"/>
                <a:gd name="T34" fmla="*/ 1638 w 1991"/>
                <a:gd name="T35" fmla="*/ 1640 h 1991"/>
                <a:gd name="T36" fmla="*/ 1290 w 1991"/>
                <a:gd name="T37" fmla="*/ 1980 h 1991"/>
                <a:gd name="T38" fmla="*/ 1241 w 1991"/>
                <a:gd name="T39" fmla="*/ 1991 h 1991"/>
                <a:gd name="T40" fmla="*/ 1192 w 1991"/>
                <a:gd name="T41" fmla="*/ 1972 h 1991"/>
                <a:gd name="T42" fmla="*/ 1149 w 1991"/>
                <a:gd name="T43" fmla="*/ 1924 h 1991"/>
                <a:gd name="T44" fmla="*/ 1137 w 1991"/>
                <a:gd name="T45" fmla="*/ 1869 h 1991"/>
                <a:gd name="T46" fmla="*/ 1165 w 1991"/>
                <a:gd name="T47" fmla="*/ 1812 h 1991"/>
                <a:gd name="T48" fmla="*/ 1183 w 1991"/>
                <a:gd name="T49" fmla="*/ 1796 h 1991"/>
                <a:gd name="T50" fmla="*/ 1222 w 1991"/>
                <a:gd name="T51" fmla="*/ 1754 h 1991"/>
                <a:gd name="T52" fmla="*/ 1243 w 1991"/>
                <a:gd name="T53" fmla="*/ 1725 h 1991"/>
                <a:gd name="T54" fmla="*/ 1243 w 1991"/>
                <a:gd name="T55" fmla="*/ 1699 h 1991"/>
                <a:gd name="T56" fmla="*/ 1222 w 1991"/>
                <a:gd name="T57" fmla="*/ 1671 h 1991"/>
                <a:gd name="T58" fmla="*/ 1184 w 1991"/>
                <a:gd name="T59" fmla="*/ 1632 h 1991"/>
                <a:gd name="T60" fmla="*/ 706 w 1991"/>
                <a:gd name="T61" fmla="*/ 1152 h 1991"/>
                <a:gd name="T62" fmla="*/ 678 w 1991"/>
                <a:gd name="T63" fmla="*/ 1130 h 1991"/>
                <a:gd name="T64" fmla="*/ 653 w 1991"/>
                <a:gd name="T65" fmla="*/ 1130 h 1991"/>
                <a:gd name="T66" fmla="*/ 626 w 1991"/>
                <a:gd name="T67" fmla="*/ 1153 h 1991"/>
                <a:gd name="T68" fmla="*/ 484 w 1991"/>
                <a:gd name="T69" fmla="*/ 1297 h 1991"/>
                <a:gd name="T70" fmla="*/ 375 w 1991"/>
                <a:gd name="T71" fmla="*/ 1401 h 1991"/>
                <a:gd name="T72" fmla="*/ 305 w 1991"/>
                <a:gd name="T73" fmla="*/ 1442 h 1991"/>
                <a:gd name="T74" fmla="*/ 236 w 1991"/>
                <a:gd name="T75" fmla="*/ 1450 h 1991"/>
                <a:gd name="T76" fmla="*/ 167 w 1991"/>
                <a:gd name="T77" fmla="*/ 1427 h 1991"/>
                <a:gd name="T78" fmla="*/ 96 w 1991"/>
                <a:gd name="T79" fmla="*/ 1370 h 1991"/>
                <a:gd name="T80" fmla="*/ 38 w 1991"/>
                <a:gd name="T81" fmla="*/ 1306 h 1991"/>
                <a:gd name="T82" fmla="*/ 4 w 1991"/>
                <a:gd name="T83" fmla="*/ 1234 h 1991"/>
                <a:gd name="T84" fmla="*/ 4 w 1991"/>
                <a:gd name="T85" fmla="*/ 1160 h 1991"/>
                <a:gd name="T86" fmla="*/ 37 w 1991"/>
                <a:gd name="T87" fmla="*/ 1088 h 1991"/>
                <a:gd name="T88" fmla="*/ 775 w 1991"/>
                <a:gd name="T89" fmla="*/ 343 h 1991"/>
                <a:gd name="T90" fmla="*/ 1087 w 1991"/>
                <a:gd name="T91" fmla="*/ 37 h 1991"/>
                <a:gd name="T92" fmla="*/ 1159 w 1991"/>
                <a:gd name="T93" fmla="*/ 4 h 1991"/>
                <a:gd name="T94" fmla="*/ 1232 w 1991"/>
                <a:gd name="T95" fmla="*/ 4 h 1991"/>
                <a:gd name="T96" fmla="*/ 1305 w 1991"/>
                <a:gd name="T97" fmla="*/ 38 h 1991"/>
                <a:gd name="T98" fmla="*/ 1366 w 1991"/>
                <a:gd name="T99" fmla="*/ 94 h 1991"/>
                <a:gd name="T100" fmla="*/ 1407 w 1991"/>
                <a:gd name="T101" fmla="*/ 139 h 1991"/>
                <a:gd name="T102" fmla="*/ 1431 w 1991"/>
                <a:gd name="T103" fmla="*/ 177 h 1991"/>
                <a:gd name="T104" fmla="*/ 1443 w 1991"/>
                <a:gd name="T105" fmla="*/ 212 h 1991"/>
                <a:gd name="T106" fmla="*/ 1447 w 1991"/>
                <a:gd name="T107" fmla="*/ 253 h 1991"/>
                <a:gd name="T108" fmla="*/ 1447 w 1991"/>
                <a:gd name="T109" fmla="*/ 253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1" h="1991">
                  <a:moveTo>
                    <a:pt x="1447" y="253"/>
                  </a:moveTo>
                  <a:lnTo>
                    <a:pt x="1445" y="284"/>
                  </a:lnTo>
                  <a:lnTo>
                    <a:pt x="1438" y="314"/>
                  </a:lnTo>
                  <a:lnTo>
                    <a:pt x="1426" y="342"/>
                  </a:lnTo>
                  <a:lnTo>
                    <a:pt x="1408" y="368"/>
                  </a:lnTo>
                  <a:lnTo>
                    <a:pt x="1388" y="392"/>
                  </a:lnTo>
                  <a:lnTo>
                    <a:pt x="1266" y="514"/>
                  </a:lnTo>
                  <a:lnTo>
                    <a:pt x="1144" y="635"/>
                  </a:lnTo>
                  <a:lnTo>
                    <a:pt x="1133" y="646"/>
                  </a:lnTo>
                  <a:lnTo>
                    <a:pt x="1126" y="657"/>
                  </a:lnTo>
                  <a:lnTo>
                    <a:pt x="1123" y="666"/>
                  </a:lnTo>
                  <a:lnTo>
                    <a:pt x="1125" y="676"/>
                  </a:lnTo>
                  <a:lnTo>
                    <a:pt x="1130" y="686"/>
                  </a:lnTo>
                  <a:lnTo>
                    <a:pt x="1141" y="699"/>
                  </a:lnTo>
                  <a:lnTo>
                    <a:pt x="1412" y="967"/>
                  </a:lnTo>
                  <a:lnTo>
                    <a:pt x="1682" y="1238"/>
                  </a:lnTo>
                  <a:lnTo>
                    <a:pt x="1695" y="1251"/>
                  </a:lnTo>
                  <a:lnTo>
                    <a:pt x="1707" y="1256"/>
                  </a:lnTo>
                  <a:lnTo>
                    <a:pt x="1718" y="1256"/>
                  </a:lnTo>
                  <a:lnTo>
                    <a:pt x="1729" y="1249"/>
                  </a:lnTo>
                  <a:lnTo>
                    <a:pt x="1741" y="1237"/>
                  </a:lnTo>
                  <a:lnTo>
                    <a:pt x="1775" y="1202"/>
                  </a:lnTo>
                  <a:lnTo>
                    <a:pt x="1812" y="1168"/>
                  </a:lnTo>
                  <a:lnTo>
                    <a:pt x="1833" y="1152"/>
                  </a:lnTo>
                  <a:lnTo>
                    <a:pt x="1856" y="1142"/>
                  </a:lnTo>
                  <a:lnTo>
                    <a:pt x="1881" y="1139"/>
                  </a:lnTo>
                  <a:lnTo>
                    <a:pt x="1905" y="1143"/>
                  </a:lnTo>
                  <a:lnTo>
                    <a:pt x="1928" y="1154"/>
                  </a:lnTo>
                  <a:lnTo>
                    <a:pt x="1951" y="1172"/>
                  </a:lnTo>
                  <a:lnTo>
                    <a:pt x="1972" y="1195"/>
                  </a:lnTo>
                  <a:lnTo>
                    <a:pt x="1985" y="1219"/>
                  </a:lnTo>
                  <a:lnTo>
                    <a:pt x="1991" y="1244"/>
                  </a:lnTo>
                  <a:lnTo>
                    <a:pt x="1989" y="1268"/>
                  </a:lnTo>
                  <a:lnTo>
                    <a:pt x="1980" y="1293"/>
                  </a:lnTo>
                  <a:lnTo>
                    <a:pt x="1961" y="1316"/>
                  </a:lnTo>
                  <a:lnTo>
                    <a:pt x="1638" y="1640"/>
                  </a:lnTo>
                  <a:lnTo>
                    <a:pt x="1313" y="1964"/>
                  </a:lnTo>
                  <a:lnTo>
                    <a:pt x="1290" y="1980"/>
                  </a:lnTo>
                  <a:lnTo>
                    <a:pt x="1267" y="1990"/>
                  </a:lnTo>
                  <a:lnTo>
                    <a:pt x="1241" y="1991"/>
                  </a:lnTo>
                  <a:lnTo>
                    <a:pt x="1217" y="1985"/>
                  </a:lnTo>
                  <a:lnTo>
                    <a:pt x="1192" y="1972"/>
                  </a:lnTo>
                  <a:lnTo>
                    <a:pt x="1169" y="1952"/>
                  </a:lnTo>
                  <a:lnTo>
                    <a:pt x="1149" y="1924"/>
                  </a:lnTo>
                  <a:lnTo>
                    <a:pt x="1138" y="1896"/>
                  </a:lnTo>
                  <a:lnTo>
                    <a:pt x="1137" y="1869"/>
                  </a:lnTo>
                  <a:lnTo>
                    <a:pt x="1146" y="1840"/>
                  </a:lnTo>
                  <a:lnTo>
                    <a:pt x="1165" y="1812"/>
                  </a:lnTo>
                  <a:lnTo>
                    <a:pt x="1173" y="1804"/>
                  </a:lnTo>
                  <a:lnTo>
                    <a:pt x="1183" y="1796"/>
                  </a:lnTo>
                  <a:lnTo>
                    <a:pt x="1205" y="1773"/>
                  </a:lnTo>
                  <a:lnTo>
                    <a:pt x="1222" y="1754"/>
                  </a:lnTo>
                  <a:lnTo>
                    <a:pt x="1234" y="1739"/>
                  </a:lnTo>
                  <a:lnTo>
                    <a:pt x="1243" y="1725"/>
                  </a:lnTo>
                  <a:lnTo>
                    <a:pt x="1244" y="1713"/>
                  </a:lnTo>
                  <a:lnTo>
                    <a:pt x="1243" y="1699"/>
                  </a:lnTo>
                  <a:lnTo>
                    <a:pt x="1234" y="1687"/>
                  </a:lnTo>
                  <a:lnTo>
                    <a:pt x="1222" y="1671"/>
                  </a:lnTo>
                  <a:lnTo>
                    <a:pt x="1206" y="1653"/>
                  </a:lnTo>
                  <a:lnTo>
                    <a:pt x="1184" y="1632"/>
                  </a:lnTo>
                  <a:lnTo>
                    <a:pt x="944" y="1392"/>
                  </a:lnTo>
                  <a:lnTo>
                    <a:pt x="706" y="1152"/>
                  </a:lnTo>
                  <a:lnTo>
                    <a:pt x="691" y="1137"/>
                  </a:lnTo>
                  <a:lnTo>
                    <a:pt x="678" y="1130"/>
                  </a:lnTo>
                  <a:lnTo>
                    <a:pt x="665" y="1127"/>
                  </a:lnTo>
                  <a:lnTo>
                    <a:pt x="653" y="1130"/>
                  </a:lnTo>
                  <a:lnTo>
                    <a:pt x="640" y="1139"/>
                  </a:lnTo>
                  <a:lnTo>
                    <a:pt x="626" y="1153"/>
                  </a:lnTo>
                  <a:lnTo>
                    <a:pt x="556" y="1225"/>
                  </a:lnTo>
                  <a:lnTo>
                    <a:pt x="484" y="1297"/>
                  </a:lnTo>
                  <a:lnTo>
                    <a:pt x="412" y="1368"/>
                  </a:lnTo>
                  <a:lnTo>
                    <a:pt x="375" y="1401"/>
                  </a:lnTo>
                  <a:lnTo>
                    <a:pt x="340" y="1425"/>
                  </a:lnTo>
                  <a:lnTo>
                    <a:pt x="305" y="1442"/>
                  </a:lnTo>
                  <a:lnTo>
                    <a:pt x="271" y="1450"/>
                  </a:lnTo>
                  <a:lnTo>
                    <a:pt x="236" y="1450"/>
                  </a:lnTo>
                  <a:lnTo>
                    <a:pt x="202" y="1442"/>
                  </a:lnTo>
                  <a:lnTo>
                    <a:pt x="167" y="1427"/>
                  </a:lnTo>
                  <a:lnTo>
                    <a:pt x="131" y="1402"/>
                  </a:lnTo>
                  <a:lnTo>
                    <a:pt x="96" y="1370"/>
                  </a:lnTo>
                  <a:lnTo>
                    <a:pt x="66" y="1341"/>
                  </a:lnTo>
                  <a:lnTo>
                    <a:pt x="38" y="1306"/>
                  </a:lnTo>
                  <a:lnTo>
                    <a:pt x="16" y="1271"/>
                  </a:lnTo>
                  <a:lnTo>
                    <a:pt x="4" y="1234"/>
                  </a:lnTo>
                  <a:lnTo>
                    <a:pt x="0" y="1196"/>
                  </a:lnTo>
                  <a:lnTo>
                    <a:pt x="4" y="1160"/>
                  </a:lnTo>
                  <a:lnTo>
                    <a:pt x="16" y="1123"/>
                  </a:lnTo>
                  <a:lnTo>
                    <a:pt x="37" y="1088"/>
                  </a:lnTo>
                  <a:lnTo>
                    <a:pt x="66" y="1054"/>
                  </a:lnTo>
                  <a:lnTo>
                    <a:pt x="775" y="343"/>
                  </a:lnTo>
                  <a:lnTo>
                    <a:pt x="1052" y="67"/>
                  </a:lnTo>
                  <a:lnTo>
                    <a:pt x="1087" y="37"/>
                  </a:lnTo>
                  <a:lnTo>
                    <a:pt x="1122" y="17"/>
                  </a:lnTo>
                  <a:lnTo>
                    <a:pt x="1159" y="4"/>
                  </a:lnTo>
                  <a:lnTo>
                    <a:pt x="1195" y="0"/>
                  </a:lnTo>
                  <a:lnTo>
                    <a:pt x="1232" y="4"/>
                  </a:lnTo>
                  <a:lnTo>
                    <a:pt x="1268" y="17"/>
                  </a:lnTo>
                  <a:lnTo>
                    <a:pt x="1305" y="38"/>
                  </a:lnTo>
                  <a:lnTo>
                    <a:pt x="1339" y="67"/>
                  </a:lnTo>
                  <a:lnTo>
                    <a:pt x="1366" y="94"/>
                  </a:lnTo>
                  <a:lnTo>
                    <a:pt x="1388" y="118"/>
                  </a:lnTo>
                  <a:lnTo>
                    <a:pt x="1407" y="139"/>
                  </a:lnTo>
                  <a:lnTo>
                    <a:pt x="1420" y="159"/>
                  </a:lnTo>
                  <a:lnTo>
                    <a:pt x="1431" y="177"/>
                  </a:lnTo>
                  <a:lnTo>
                    <a:pt x="1438" y="194"/>
                  </a:lnTo>
                  <a:lnTo>
                    <a:pt x="1443" y="212"/>
                  </a:lnTo>
                  <a:lnTo>
                    <a:pt x="1446" y="231"/>
                  </a:lnTo>
                  <a:lnTo>
                    <a:pt x="1447" y="253"/>
                  </a:lnTo>
                  <a:close/>
                  <a:moveTo>
                    <a:pt x="1447" y="253"/>
                  </a:moveTo>
                  <a:lnTo>
                    <a:pt x="1447" y="25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4963762" y="2675795"/>
            <a:ext cx="1433370" cy="1492949"/>
          </a:xfrm>
          <a:custGeom>
            <a:avLst/>
            <a:gdLst>
              <a:gd name="T0" fmla="*/ 2263 w 4138"/>
              <a:gd name="T1" fmla="*/ 3622 h 4310"/>
              <a:gd name="T2" fmla="*/ 2793 w 4138"/>
              <a:gd name="T3" fmla="*/ 3159 h 4310"/>
              <a:gd name="T4" fmla="*/ 3306 w 4138"/>
              <a:gd name="T5" fmla="*/ 2771 h 4310"/>
              <a:gd name="T6" fmla="*/ 3637 w 4138"/>
              <a:gd name="T7" fmla="*/ 2215 h 4310"/>
              <a:gd name="T8" fmla="*/ 3727 w 4138"/>
              <a:gd name="T9" fmla="*/ 1543 h 4310"/>
              <a:gd name="T10" fmla="*/ 3541 w 4138"/>
              <a:gd name="T11" fmla="*/ 889 h 4310"/>
              <a:gd name="T12" fmla="*/ 3121 w 4138"/>
              <a:gd name="T13" fmla="*/ 376 h 4310"/>
              <a:gd name="T14" fmla="*/ 2529 w 4138"/>
              <a:gd name="T15" fmla="*/ 65 h 4310"/>
              <a:gd name="T16" fmla="*/ 1833 w 4138"/>
              <a:gd name="T17" fmla="*/ 17 h 4310"/>
              <a:gd name="T18" fmla="*/ 1198 w 4138"/>
              <a:gd name="T19" fmla="*/ 246 h 4310"/>
              <a:gd name="T20" fmla="*/ 714 w 4138"/>
              <a:gd name="T21" fmla="*/ 699 h 4310"/>
              <a:gd name="T22" fmla="*/ 442 w 4138"/>
              <a:gd name="T23" fmla="*/ 1313 h 4310"/>
              <a:gd name="T24" fmla="*/ 441 w 4138"/>
              <a:gd name="T25" fmla="*/ 2002 h 4310"/>
              <a:gd name="T26" fmla="*/ 696 w 4138"/>
              <a:gd name="T27" fmla="*/ 2601 h 4310"/>
              <a:gd name="T28" fmla="*/ 1156 w 4138"/>
              <a:gd name="T29" fmla="*/ 3051 h 4310"/>
              <a:gd name="T30" fmla="*/ 1762 w 4138"/>
              <a:gd name="T31" fmla="*/ 3296 h 4310"/>
              <a:gd name="T32" fmla="*/ 1740 w 4138"/>
              <a:gd name="T33" fmla="*/ 3764 h 4310"/>
              <a:gd name="T34" fmla="*/ 1828 w 4138"/>
              <a:gd name="T35" fmla="*/ 4221 h 4310"/>
              <a:gd name="T36" fmla="*/ 2123 w 4138"/>
              <a:gd name="T37" fmla="*/ 4306 h 4310"/>
              <a:gd name="T38" fmla="*/ 2378 w 4138"/>
              <a:gd name="T39" fmla="*/ 4145 h 4310"/>
              <a:gd name="T40" fmla="*/ 1355 w 4138"/>
              <a:gd name="T41" fmla="*/ 2216 h 4310"/>
              <a:gd name="T42" fmla="*/ 1295 w 4138"/>
              <a:gd name="T43" fmla="*/ 1551 h 4310"/>
              <a:gd name="T44" fmla="*/ 1958 w 4138"/>
              <a:gd name="T45" fmla="*/ 1551 h 4310"/>
              <a:gd name="T46" fmla="*/ 2777 w 4138"/>
              <a:gd name="T47" fmla="*/ 2917 h 4310"/>
              <a:gd name="T48" fmla="*/ 2916 w 4138"/>
              <a:gd name="T49" fmla="*/ 2537 h 4310"/>
              <a:gd name="T50" fmla="*/ 3088 w 4138"/>
              <a:gd name="T51" fmla="*/ 2681 h 4310"/>
              <a:gd name="T52" fmla="*/ 3064 w 4138"/>
              <a:gd name="T53" fmla="*/ 1774 h 4310"/>
              <a:gd name="T54" fmla="*/ 3399 w 4138"/>
              <a:gd name="T55" fmla="*/ 2216 h 4310"/>
              <a:gd name="T56" fmla="*/ 3009 w 4138"/>
              <a:gd name="T57" fmla="*/ 1109 h 4310"/>
              <a:gd name="T58" fmla="*/ 3506 w 4138"/>
              <a:gd name="T59" fmla="*/ 1551 h 4310"/>
              <a:gd name="T60" fmla="*/ 2952 w 4138"/>
              <a:gd name="T61" fmla="*/ 886 h 4310"/>
              <a:gd name="T62" fmla="*/ 2690 w 4138"/>
              <a:gd name="T63" fmla="*/ 363 h 4310"/>
              <a:gd name="T64" fmla="*/ 2179 w 4138"/>
              <a:gd name="T65" fmla="*/ 238 h 4310"/>
              <a:gd name="T66" fmla="*/ 2488 w 4138"/>
              <a:gd name="T67" fmla="*/ 465 h 4310"/>
              <a:gd name="T68" fmla="*/ 2717 w 4138"/>
              <a:gd name="T69" fmla="*/ 886 h 4310"/>
              <a:gd name="T70" fmla="*/ 2822 w 4138"/>
              <a:gd name="T71" fmla="*/ 1326 h 4310"/>
              <a:gd name="T72" fmla="*/ 2842 w 4138"/>
              <a:gd name="T73" fmla="*/ 1774 h 4310"/>
              <a:gd name="T74" fmla="*/ 2179 w 4138"/>
              <a:gd name="T75" fmla="*/ 1774 h 4310"/>
              <a:gd name="T76" fmla="*/ 2538 w 4138"/>
              <a:gd name="T77" fmla="*/ 2795 h 4310"/>
              <a:gd name="T78" fmla="*/ 2230 w 4138"/>
              <a:gd name="T79" fmla="*/ 3069 h 4310"/>
              <a:gd name="T80" fmla="*/ 1858 w 4138"/>
              <a:gd name="T81" fmla="*/ 281 h 4310"/>
              <a:gd name="T82" fmla="*/ 1481 w 4138"/>
              <a:gd name="T83" fmla="*/ 737 h 4310"/>
              <a:gd name="T84" fmla="*/ 1753 w 4138"/>
              <a:gd name="T85" fmla="*/ 355 h 4310"/>
              <a:gd name="T86" fmla="*/ 1360 w 4138"/>
              <a:gd name="T87" fmla="*/ 407 h 4310"/>
              <a:gd name="T88" fmla="*/ 1220 w 4138"/>
              <a:gd name="T89" fmla="*/ 787 h 4310"/>
              <a:gd name="T90" fmla="*/ 1050 w 4138"/>
              <a:gd name="T91" fmla="*/ 644 h 4310"/>
              <a:gd name="T92" fmla="*/ 1074 w 4138"/>
              <a:gd name="T93" fmla="*/ 1551 h 4310"/>
              <a:gd name="T94" fmla="*/ 738 w 4138"/>
              <a:gd name="T95" fmla="*/ 1109 h 4310"/>
              <a:gd name="T96" fmla="*/ 1127 w 4138"/>
              <a:gd name="T97" fmla="*/ 2216 h 4310"/>
              <a:gd name="T98" fmla="*/ 632 w 4138"/>
              <a:gd name="T99" fmla="*/ 1774 h 4310"/>
              <a:gd name="T100" fmla="*/ 1186 w 4138"/>
              <a:gd name="T101" fmla="*/ 2438 h 4310"/>
              <a:gd name="T102" fmla="*/ 1447 w 4138"/>
              <a:gd name="T103" fmla="*/ 2962 h 4310"/>
              <a:gd name="T104" fmla="*/ 1553 w 4138"/>
              <a:gd name="T105" fmla="*/ 2723 h 4310"/>
              <a:gd name="T106" fmla="*/ 1958 w 4138"/>
              <a:gd name="T107" fmla="*/ 3087 h 4310"/>
              <a:gd name="T108" fmla="*/ 1649 w 4138"/>
              <a:gd name="T109" fmla="*/ 2860 h 4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38" h="4310">
                <a:moveTo>
                  <a:pt x="4138" y="3764"/>
                </a:moveTo>
                <a:lnTo>
                  <a:pt x="2396" y="3764"/>
                </a:lnTo>
                <a:lnTo>
                  <a:pt x="2370" y="3722"/>
                </a:lnTo>
                <a:lnTo>
                  <a:pt x="2339" y="3684"/>
                </a:lnTo>
                <a:lnTo>
                  <a:pt x="2303" y="3650"/>
                </a:lnTo>
                <a:lnTo>
                  <a:pt x="2263" y="3622"/>
                </a:lnTo>
                <a:lnTo>
                  <a:pt x="2263" y="3313"/>
                </a:lnTo>
                <a:lnTo>
                  <a:pt x="2374" y="3296"/>
                </a:lnTo>
                <a:lnTo>
                  <a:pt x="2484" y="3271"/>
                </a:lnTo>
                <a:lnTo>
                  <a:pt x="2590" y="3241"/>
                </a:lnTo>
                <a:lnTo>
                  <a:pt x="2692" y="3203"/>
                </a:lnTo>
                <a:lnTo>
                  <a:pt x="2793" y="3159"/>
                </a:lnTo>
                <a:lnTo>
                  <a:pt x="2889" y="3108"/>
                </a:lnTo>
                <a:lnTo>
                  <a:pt x="2982" y="3051"/>
                </a:lnTo>
                <a:lnTo>
                  <a:pt x="3069" y="2990"/>
                </a:lnTo>
                <a:lnTo>
                  <a:pt x="3153" y="2922"/>
                </a:lnTo>
                <a:lnTo>
                  <a:pt x="3233" y="2849"/>
                </a:lnTo>
                <a:lnTo>
                  <a:pt x="3306" y="2771"/>
                </a:lnTo>
                <a:lnTo>
                  <a:pt x="3376" y="2689"/>
                </a:lnTo>
                <a:lnTo>
                  <a:pt x="3440" y="2601"/>
                </a:lnTo>
                <a:lnTo>
                  <a:pt x="3499" y="2511"/>
                </a:lnTo>
                <a:lnTo>
                  <a:pt x="3551" y="2415"/>
                </a:lnTo>
                <a:lnTo>
                  <a:pt x="3597" y="2317"/>
                </a:lnTo>
                <a:lnTo>
                  <a:pt x="3637" y="2215"/>
                </a:lnTo>
                <a:lnTo>
                  <a:pt x="3671" y="2109"/>
                </a:lnTo>
                <a:lnTo>
                  <a:pt x="3697" y="2002"/>
                </a:lnTo>
                <a:lnTo>
                  <a:pt x="3715" y="1890"/>
                </a:lnTo>
                <a:lnTo>
                  <a:pt x="3727" y="1778"/>
                </a:lnTo>
                <a:lnTo>
                  <a:pt x="3731" y="1663"/>
                </a:lnTo>
                <a:lnTo>
                  <a:pt x="3727" y="1543"/>
                </a:lnTo>
                <a:lnTo>
                  <a:pt x="3715" y="1427"/>
                </a:lnTo>
                <a:lnTo>
                  <a:pt x="3694" y="1313"/>
                </a:lnTo>
                <a:lnTo>
                  <a:pt x="3667" y="1202"/>
                </a:lnTo>
                <a:lnTo>
                  <a:pt x="3631" y="1094"/>
                </a:lnTo>
                <a:lnTo>
                  <a:pt x="3589" y="990"/>
                </a:lnTo>
                <a:lnTo>
                  <a:pt x="3541" y="889"/>
                </a:lnTo>
                <a:lnTo>
                  <a:pt x="3485" y="792"/>
                </a:lnTo>
                <a:lnTo>
                  <a:pt x="3423" y="699"/>
                </a:lnTo>
                <a:lnTo>
                  <a:pt x="3356" y="611"/>
                </a:lnTo>
                <a:lnTo>
                  <a:pt x="3283" y="528"/>
                </a:lnTo>
                <a:lnTo>
                  <a:pt x="3204" y="449"/>
                </a:lnTo>
                <a:lnTo>
                  <a:pt x="3121" y="376"/>
                </a:lnTo>
                <a:lnTo>
                  <a:pt x="3033" y="308"/>
                </a:lnTo>
                <a:lnTo>
                  <a:pt x="2940" y="246"/>
                </a:lnTo>
                <a:lnTo>
                  <a:pt x="2843" y="191"/>
                </a:lnTo>
                <a:lnTo>
                  <a:pt x="2742" y="143"/>
                </a:lnTo>
                <a:lnTo>
                  <a:pt x="2637" y="101"/>
                </a:lnTo>
                <a:lnTo>
                  <a:pt x="2529" y="65"/>
                </a:lnTo>
                <a:lnTo>
                  <a:pt x="2417" y="37"/>
                </a:lnTo>
                <a:lnTo>
                  <a:pt x="2303" y="17"/>
                </a:lnTo>
                <a:lnTo>
                  <a:pt x="2187" y="5"/>
                </a:lnTo>
                <a:lnTo>
                  <a:pt x="2069" y="0"/>
                </a:lnTo>
                <a:lnTo>
                  <a:pt x="1950" y="5"/>
                </a:lnTo>
                <a:lnTo>
                  <a:pt x="1833" y="17"/>
                </a:lnTo>
                <a:lnTo>
                  <a:pt x="1719" y="37"/>
                </a:lnTo>
                <a:lnTo>
                  <a:pt x="1608" y="65"/>
                </a:lnTo>
                <a:lnTo>
                  <a:pt x="1501" y="101"/>
                </a:lnTo>
                <a:lnTo>
                  <a:pt x="1396" y="143"/>
                </a:lnTo>
                <a:lnTo>
                  <a:pt x="1295" y="191"/>
                </a:lnTo>
                <a:lnTo>
                  <a:pt x="1198" y="246"/>
                </a:lnTo>
                <a:lnTo>
                  <a:pt x="1105" y="308"/>
                </a:lnTo>
                <a:lnTo>
                  <a:pt x="1016" y="376"/>
                </a:lnTo>
                <a:lnTo>
                  <a:pt x="934" y="449"/>
                </a:lnTo>
                <a:lnTo>
                  <a:pt x="855" y="528"/>
                </a:lnTo>
                <a:lnTo>
                  <a:pt x="782" y="611"/>
                </a:lnTo>
                <a:lnTo>
                  <a:pt x="714" y="699"/>
                </a:lnTo>
                <a:lnTo>
                  <a:pt x="652" y="792"/>
                </a:lnTo>
                <a:lnTo>
                  <a:pt x="597" y="889"/>
                </a:lnTo>
                <a:lnTo>
                  <a:pt x="549" y="990"/>
                </a:lnTo>
                <a:lnTo>
                  <a:pt x="505" y="1094"/>
                </a:lnTo>
                <a:lnTo>
                  <a:pt x="471" y="1202"/>
                </a:lnTo>
                <a:lnTo>
                  <a:pt x="442" y="1313"/>
                </a:lnTo>
                <a:lnTo>
                  <a:pt x="423" y="1427"/>
                </a:lnTo>
                <a:lnTo>
                  <a:pt x="410" y="1543"/>
                </a:lnTo>
                <a:lnTo>
                  <a:pt x="406" y="1663"/>
                </a:lnTo>
                <a:lnTo>
                  <a:pt x="410" y="1778"/>
                </a:lnTo>
                <a:lnTo>
                  <a:pt x="421" y="1890"/>
                </a:lnTo>
                <a:lnTo>
                  <a:pt x="441" y="2002"/>
                </a:lnTo>
                <a:lnTo>
                  <a:pt x="467" y="2109"/>
                </a:lnTo>
                <a:lnTo>
                  <a:pt x="500" y="2215"/>
                </a:lnTo>
                <a:lnTo>
                  <a:pt x="541" y="2317"/>
                </a:lnTo>
                <a:lnTo>
                  <a:pt x="586" y="2415"/>
                </a:lnTo>
                <a:lnTo>
                  <a:pt x="639" y="2511"/>
                </a:lnTo>
                <a:lnTo>
                  <a:pt x="696" y="2601"/>
                </a:lnTo>
                <a:lnTo>
                  <a:pt x="761" y="2689"/>
                </a:lnTo>
                <a:lnTo>
                  <a:pt x="830" y="2771"/>
                </a:lnTo>
                <a:lnTo>
                  <a:pt x="905" y="2849"/>
                </a:lnTo>
                <a:lnTo>
                  <a:pt x="985" y="2922"/>
                </a:lnTo>
                <a:lnTo>
                  <a:pt x="1068" y="2990"/>
                </a:lnTo>
                <a:lnTo>
                  <a:pt x="1156" y="3051"/>
                </a:lnTo>
                <a:lnTo>
                  <a:pt x="1249" y="3108"/>
                </a:lnTo>
                <a:lnTo>
                  <a:pt x="1345" y="3159"/>
                </a:lnTo>
                <a:lnTo>
                  <a:pt x="1444" y="3203"/>
                </a:lnTo>
                <a:lnTo>
                  <a:pt x="1548" y="3241"/>
                </a:lnTo>
                <a:lnTo>
                  <a:pt x="1654" y="3271"/>
                </a:lnTo>
                <a:lnTo>
                  <a:pt x="1762" y="3296"/>
                </a:lnTo>
                <a:lnTo>
                  <a:pt x="1874" y="3313"/>
                </a:lnTo>
                <a:lnTo>
                  <a:pt x="1874" y="3622"/>
                </a:lnTo>
                <a:lnTo>
                  <a:pt x="1835" y="3650"/>
                </a:lnTo>
                <a:lnTo>
                  <a:pt x="1798" y="3684"/>
                </a:lnTo>
                <a:lnTo>
                  <a:pt x="1766" y="3722"/>
                </a:lnTo>
                <a:lnTo>
                  <a:pt x="1740" y="3764"/>
                </a:lnTo>
                <a:lnTo>
                  <a:pt x="0" y="3764"/>
                </a:lnTo>
                <a:lnTo>
                  <a:pt x="0" y="4100"/>
                </a:lnTo>
                <a:lnTo>
                  <a:pt x="1734" y="4100"/>
                </a:lnTo>
                <a:lnTo>
                  <a:pt x="1760" y="4145"/>
                </a:lnTo>
                <a:lnTo>
                  <a:pt x="1791" y="4185"/>
                </a:lnTo>
                <a:lnTo>
                  <a:pt x="1828" y="4221"/>
                </a:lnTo>
                <a:lnTo>
                  <a:pt x="1869" y="4252"/>
                </a:lnTo>
                <a:lnTo>
                  <a:pt x="1914" y="4277"/>
                </a:lnTo>
                <a:lnTo>
                  <a:pt x="1963" y="4295"/>
                </a:lnTo>
                <a:lnTo>
                  <a:pt x="2014" y="4306"/>
                </a:lnTo>
                <a:lnTo>
                  <a:pt x="2069" y="4310"/>
                </a:lnTo>
                <a:lnTo>
                  <a:pt x="2123" y="4306"/>
                </a:lnTo>
                <a:lnTo>
                  <a:pt x="2175" y="4295"/>
                </a:lnTo>
                <a:lnTo>
                  <a:pt x="2223" y="4277"/>
                </a:lnTo>
                <a:lnTo>
                  <a:pt x="2268" y="4252"/>
                </a:lnTo>
                <a:lnTo>
                  <a:pt x="2310" y="4221"/>
                </a:lnTo>
                <a:lnTo>
                  <a:pt x="2347" y="4185"/>
                </a:lnTo>
                <a:lnTo>
                  <a:pt x="2378" y="4145"/>
                </a:lnTo>
                <a:lnTo>
                  <a:pt x="2403" y="4100"/>
                </a:lnTo>
                <a:lnTo>
                  <a:pt x="4138" y="4100"/>
                </a:lnTo>
                <a:lnTo>
                  <a:pt x="4138" y="3764"/>
                </a:lnTo>
                <a:close/>
                <a:moveTo>
                  <a:pt x="1958" y="1774"/>
                </a:moveTo>
                <a:lnTo>
                  <a:pt x="1958" y="2216"/>
                </a:lnTo>
                <a:lnTo>
                  <a:pt x="1355" y="2216"/>
                </a:lnTo>
                <a:lnTo>
                  <a:pt x="1333" y="2109"/>
                </a:lnTo>
                <a:lnTo>
                  <a:pt x="1315" y="1999"/>
                </a:lnTo>
                <a:lnTo>
                  <a:pt x="1303" y="1886"/>
                </a:lnTo>
                <a:lnTo>
                  <a:pt x="1295" y="1774"/>
                </a:lnTo>
                <a:lnTo>
                  <a:pt x="1958" y="1774"/>
                </a:lnTo>
                <a:close/>
                <a:moveTo>
                  <a:pt x="1295" y="1551"/>
                </a:moveTo>
                <a:lnTo>
                  <a:pt x="1303" y="1437"/>
                </a:lnTo>
                <a:lnTo>
                  <a:pt x="1315" y="1326"/>
                </a:lnTo>
                <a:lnTo>
                  <a:pt x="1333" y="1216"/>
                </a:lnTo>
                <a:lnTo>
                  <a:pt x="1355" y="1109"/>
                </a:lnTo>
                <a:lnTo>
                  <a:pt x="1958" y="1109"/>
                </a:lnTo>
                <a:lnTo>
                  <a:pt x="1958" y="1551"/>
                </a:lnTo>
                <a:lnTo>
                  <a:pt x="1295" y="1551"/>
                </a:lnTo>
                <a:close/>
                <a:moveTo>
                  <a:pt x="3088" y="2681"/>
                </a:moveTo>
                <a:lnTo>
                  <a:pt x="3016" y="2748"/>
                </a:lnTo>
                <a:lnTo>
                  <a:pt x="2940" y="2809"/>
                </a:lnTo>
                <a:lnTo>
                  <a:pt x="2860" y="2866"/>
                </a:lnTo>
                <a:lnTo>
                  <a:pt x="2777" y="2917"/>
                </a:lnTo>
                <a:lnTo>
                  <a:pt x="2690" y="2962"/>
                </a:lnTo>
                <a:lnTo>
                  <a:pt x="2742" y="2888"/>
                </a:lnTo>
                <a:lnTo>
                  <a:pt x="2791" y="2808"/>
                </a:lnTo>
                <a:lnTo>
                  <a:pt x="2836" y="2723"/>
                </a:lnTo>
                <a:lnTo>
                  <a:pt x="2878" y="2633"/>
                </a:lnTo>
                <a:lnTo>
                  <a:pt x="2916" y="2537"/>
                </a:lnTo>
                <a:lnTo>
                  <a:pt x="2952" y="2438"/>
                </a:lnTo>
                <a:lnTo>
                  <a:pt x="3283" y="2438"/>
                </a:lnTo>
                <a:lnTo>
                  <a:pt x="3240" y="2502"/>
                </a:lnTo>
                <a:lnTo>
                  <a:pt x="3193" y="2565"/>
                </a:lnTo>
                <a:lnTo>
                  <a:pt x="3141" y="2623"/>
                </a:lnTo>
                <a:lnTo>
                  <a:pt x="3088" y="2681"/>
                </a:lnTo>
                <a:close/>
                <a:moveTo>
                  <a:pt x="3399" y="2216"/>
                </a:moveTo>
                <a:lnTo>
                  <a:pt x="3009" y="2216"/>
                </a:lnTo>
                <a:lnTo>
                  <a:pt x="3030" y="2110"/>
                </a:lnTo>
                <a:lnTo>
                  <a:pt x="3046" y="2000"/>
                </a:lnTo>
                <a:lnTo>
                  <a:pt x="3058" y="1888"/>
                </a:lnTo>
                <a:lnTo>
                  <a:pt x="3064" y="1774"/>
                </a:lnTo>
                <a:lnTo>
                  <a:pt x="3506" y="1774"/>
                </a:lnTo>
                <a:lnTo>
                  <a:pt x="3495" y="1864"/>
                </a:lnTo>
                <a:lnTo>
                  <a:pt x="3479" y="1954"/>
                </a:lnTo>
                <a:lnTo>
                  <a:pt x="3458" y="2043"/>
                </a:lnTo>
                <a:lnTo>
                  <a:pt x="3432" y="2131"/>
                </a:lnTo>
                <a:lnTo>
                  <a:pt x="3399" y="2216"/>
                </a:lnTo>
                <a:close/>
                <a:moveTo>
                  <a:pt x="3506" y="1551"/>
                </a:moveTo>
                <a:lnTo>
                  <a:pt x="3064" y="1551"/>
                </a:lnTo>
                <a:lnTo>
                  <a:pt x="3056" y="1437"/>
                </a:lnTo>
                <a:lnTo>
                  <a:pt x="3046" y="1325"/>
                </a:lnTo>
                <a:lnTo>
                  <a:pt x="3030" y="1215"/>
                </a:lnTo>
                <a:lnTo>
                  <a:pt x="3009" y="1109"/>
                </a:lnTo>
                <a:lnTo>
                  <a:pt x="3399" y="1109"/>
                </a:lnTo>
                <a:lnTo>
                  <a:pt x="3432" y="1194"/>
                </a:lnTo>
                <a:lnTo>
                  <a:pt x="3458" y="1282"/>
                </a:lnTo>
                <a:lnTo>
                  <a:pt x="3479" y="1371"/>
                </a:lnTo>
                <a:lnTo>
                  <a:pt x="3495" y="1461"/>
                </a:lnTo>
                <a:lnTo>
                  <a:pt x="3506" y="1551"/>
                </a:lnTo>
                <a:close/>
                <a:moveTo>
                  <a:pt x="3088" y="644"/>
                </a:moveTo>
                <a:lnTo>
                  <a:pt x="3141" y="702"/>
                </a:lnTo>
                <a:lnTo>
                  <a:pt x="3193" y="761"/>
                </a:lnTo>
                <a:lnTo>
                  <a:pt x="3240" y="822"/>
                </a:lnTo>
                <a:lnTo>
                  <a:pt x="3283" y="886"/>
                </a:lnTo>
                <a:lnTo>
                  <a:pt x="2952" y="886"/>
                </a:lnTo>
                <a:lnTo>
                  <a:pt x="2916" y="787"/>
                </a:lnTo>
                <a:lnTo>
                  <a:pt x="2878" y="693"/>
                </a:lnTo>
                <a:lnTo>
                  <a:pt x="2836" y="602"/>
                </a:lnTo>
                <a:lnTo>
                  <a:pt x="2792" y="517"/>
                </a:lnTo>
                <a:lnTo>
                  <a:pt x="2742" y="437"/>
                </a:lnTo>
                <a:lnTo>
                  <a:pt x="2690" y="363"/>
                </a:lnTo>
                <a:lnTo>
                  <a:pt x="2777" y="407"/>
                </a:lnTo>
                <a:lnTo>
                  <a:pt x="2860" y="458"/>
                </a:lnTo>
                <a:lnTo>
                  <a:pt x="2940" y="514"/>
                </a:lnTo>
                <a:lnTo>
                  <a:pt x="3016" y="577"/>
                </a:lnTo>
                <a:lnTo>
                  <a:pt x="3088" y="644"/>
                </a:lnTo>
                <a:close/>
                <a:moveTo>
                  <a:pt x="2179" y="238"/>
                </a:moveTo>
                <a:lnTo>
                  <a:pt x="2230" y="257"/>
                </a:lnTo>
                <a:lnTo>
                  <a:pt x="2280" y="281"/>
                </a:lnTo>
                <a:lnTo>
                  <a:pt x="2330" y="313"/>
                </a:lnTo>
                <a:lnTo>
                  <a:pt x="2383" y="356"/>
                </a:lnTo>
                <a:lnTo>
                  <a:pt x="2437" y="406"/>
                </a:lnTo>
                <a:lnTo>
                  <a:pt x="2488" y="465"/>
                </a:lnTo>
                <a:lnTo>
                  <a:pt x="2538" y="530"/>
                </a:lnTo>
                <a:lnTo>
                  <a:pt x="2584" y="601"/>
                </a:lnTo>
                <a:lnTo>
                  <a:pt x="2622" y="668"/>
                </a:lnTo>
                <a:lnTo>
                  <a:pt x="2656" y="737"/>
                </a:lnTo>
                <a:lnTo>
                  <a:pt x="2688" y="810"/>
                </a:lnTo>
                <a:lnTo>
                  <a:pt x="2717" y="886"/>
                </a:lnTo>
                <a:lnTo>
                  <a:pt x="2179" y="886"/>
                </a:lnTo>
                <a:lnTo>
                  <a:pt x="2179" y="238"/>
                </a:lnTo>
                <a:close/>
                <a:moveTo>
                  <a:pt x="2179" y="1109"/>
                </a:moveTo>
                <a:lnTo>
                  <a:pt x="2783" y="1109"/>
                </a:lnTo>
                <a:lnTo>
                  <a:pt x="2805" y="1216"/>
                </a:lnTo>
                <a:lnTo>
                  <a:pt x="2822" y="1326"/>
                </a:lnTo>
                <a:lnTo>
                  <a:pt x="2835" y="1437"/>
                </a:lnTo>
                <a:lnTo>
                  <a:pt x="2842" y="1551"/>
                </a:lnTo>
                <a:lnTo>
                  <a:pt x="2179" y="1551"/>
                </a:lnTo>
                <a:lnTo>
                  <a:pt x="2179" y="1109"/>
                </a:lnTo>
                <a:close/>
                <a:moveTo>
                  <a:pt x="2179" y="1774"/>
                </a:moveTo>
                <a:lnTo>
                  <a:pt x="2842" y="1774"/>
                </a:lnTo>
                <a:lnTo>
                  <a:pt x="2835" y="1886"/>
                </a:lnTo>
                <a:lnTo>
                  <a:pt x="2822" y="1999"/>
                </a:lnTo>
                <a:lnTo>
                  <a:pt x="2805" y="2109"/>
                </a:lnTo>
                <a:lnTo>
                  <a:pt x="2783" y="2216"/>
                </a:lnTo>
                <a:lnTo>
                  <a:pt x="2179" y="2216"/>
                </a:lnTo>
                <a:lnTo>
                  <a:pt x="2179" y="1774"/>
                </a:lnTo>
                <a:close/>
                <a:moveTo>
                  <a:pt x="2717" y="2438"/>
                </a:moveTo>
                <a:lnTo>
                  <a:pt x="2688" y="2515"/>
                </a:lnTo>
                <a:lnTo>
                  <a:pt x="2656" y="2588"/>
                </a:lnTo>
                <a:lnTo>
                  <a:pt x="2622" y="2657"/>
                </a:lnTo>
                <a:lnTo>
                  <a:pt x="2584" y="2723"/>
                </a:lnTo>
                <a:lnTo>
                  <a:pt x="2538" y="2795"/>
                </a:lnTo>
                <a:lnTo>
                  <a:pt x="2489" y="2860"/>
                </a:lnTo>
                <a:lnTo>
                  <a:pt x="2437" y="2918"/>
                </a:lnTo>
                <a:lnTo>
                  <a:pt x="2385" y="2969"/>
                </a:lnTo>
                <a:lnTo>
                  <a:pt x="2330" y="3012"/>
                </a:lnTo>
                <a:lnTo>
                  <a:pt x="2280" y="3044"/>
                </a:lnTo>
                <a:lnTo>
                  <a:pt x="2230" y="3069"/>
                </a:lnTo>
                <a:lnTo>
                  <a:pt x="2180" y="3087"/>
                </a:lnTo>
                <a:lnTo>
                  <a:pt x="2179" y="2438"/>
                </a:lnTo>
                <a:lnTo>
                  <a:pt x="2717" y="2438"/>
                </a:lnTo>
                <a:lnTo>
                  <a:pt x="2717" y="2438"/>
                </a:lnTo>
                <a:close/>
                <a:moveTo>
                  <a:pt x="1808" y="313"/>
                </a:moveTo>
                <a:lnTo>
                  <a:pt x="1858" y="281"/>
                </a:lnTo>
                <a:lnTo>
                  <a:pt x="1908" y="257"/>
                </a:lnTo>
                <a:lnTo>
                  <a:pt x="1958" y="238"/>
                </a:lnTo>
                <a:lnTo>
                  <a:pt x="1958" y="886"/>
                </a:lnTo>
                <a:lnTo>
                  <a:pt x="1421" y="886"/>
                </a:lnTo>
                <a:lnTo>
                  <a:pt x="1449" y="810"/>
                </a:lnTo>
                <a:lnTo>
                  <a:pt x="1481" y="737"/>
                </a:lnTo>
                <a:lnTo>
                  <a:pt x="1516" y="668"/>
                </a:lnTo>
                <a:lnTo>
                  <a:pt x="1553" y="601"/>
                </a:lnTo>
                <a:lnTo>
                  <a:pt x="1600" y="530"/>
                </a:lnTo>
                <a:lnTo>
                  <a:pt x="1649" y="465"/>
                </a:lnTo>
                <a:lnTo>
                  <a:pt x="1701" y="406"/>
                </a:lnTo>
                <a:lnTo>
                  <a:pt x="1753" y="355"/>
                </a:lnTo>
                <a:lnTo>
                  <a:pt x="1808" y="313"/>
                </a:lnTo>
                <a:close/>
                <a:moveTo>
                  <a:pt x="1050" y="644"/>
                </a:moveTo>
                <a:lnTo>
                  <a:pt x="1122" y="577"/>
                </a:lnTo>
                <a:lnTo>
                  <a:pt x="1198" y="514"/>
                </a:lnTo>
                <a:lnTo>
                  <a:pt x="1278" y="458"/>
                </a:lnTo>
                <a:lnTo>
                  <a:pt x="1360" y="407"/>
                </a:lnTo>
                <a:lnTo>
                  <a:pt x="1447" y="363"/>
                </a:lnTo>
                <a:lnTo>
                  <a:pt x="1394" y="437"/>
                </a:lnTo>
                <a:lnTo>
                  <a:pt x="1346" y="517"/>
                </a:lnTo>
                <a:lnTo>
                  <a:pt x="1300" y="602"/>
                </a:lnTo>
                <a:lnTo>
                  <a:pt x="1258" y="693"/>
                </a:lnTo>
                <a:lnTo>
                  <a:pt x="1220" y="787"/>
                </a:lnTo>
                <a:lnTo>
                  <a:pt x="1186" y="886"/>
                </a:lnTo>
                <a:lnTo>
                  <a:pt x="854" y="886"/>
                </a:lnTo>
                <a:lnTo>
                  <a:pt x="898" y="822"/>
                </a:lnTo>
                <a:lnTo>
                  <a:pt x="945" y="761"/>
                </a:lnTo>
                <a:lnTo>
                  <a:pt x="995" y="702"/>
                </a:lnTo>
                <a:lnTo>
                  <a:pt x="1050" y="644"/>
                </a:lnTo>
                <a:close/>
                <a:moveTo>
                  <a:pt x="738" y="1109"/>
                </a:moveTo>
                <a:lnTo>
                  <a:pt x="1127" y="1109"/>
                </a:lnTo>
                <a:lnTo>
                  <a:pt x="1108" y="1215"/>
                </a:lnTo>
                <a:lnTo>
                  <a:pt x="1092" y="1325"/>
                </a:lnTo>
                <a:lnTo>
                  <a:pt x="1080" y="1437"/>
                </a:lnTo>
                <a:lnTo>
                  <a:pt x="1074" y="1551"/>
                </a:lnTo>
                <a:lnTo>
                  <a:pt x="632" y="1551"/>
                </a:lnTo>
                <a:lnTo>
                  <a:pt x="641" y="1461"/>
                </a:lnTo>
                <a:lnTo>
                  <a:pt x="657" y="1371"/>
                </a:lnTo>
                <a:lnTo>
                  <a:pt x="678" y="1282"/>
                </a:lnTo>
                <a:lnTo>
                  <a:pt x="706" y="1194"/>
                </a:lnTo>
                <a:lnTo>
                  <a:pt x="738" y="1109"/>
                </a:lnTo>
                <a:close/>
                <a:moveTo>
                  <a:pt x="632" y="1774"/>
                </a:moveTo>
                <a:lnTo>
                  <a:pt x="1074" y="1774"/>
                </a:lnTo>
                <a:lnTo>
                  <a:pt x="1080" y="1888"/>
                </a:lnTo>
                <a:lnTo>
                  <a:pt x="1092" y="2000"/>
                </a:lnTo>
                <a:lnTo>
                  <a:pt x="1108" y="2110"/>
                </a:lnTo>
                <a:lnTo>
                  <a:pt x="1127" y="2216"/>
                </a:lnTo>
                <a:lnTo>
                  <a:pt x="738" y="2216"/>
                </a:lnTo>
                <a:lnTo>
                  <a:pt x="706" y="2131"/>
                </a:lnTo>
                <a:lnTo>
                  <a:pt x="678" y="2043"/>
                </a:lnTo>
                <a:lnTo>
                  <a:pt x="657" y="1954"/>
                </a:lnTo>
                <a:lnTo>
                  <a:pt x="641" y="1864"/>
                </a:lnTo>
                <a:lnTo>
                  <a:pt x="632" y="1774"/>
                </a:lnTo>
                <a:close/>
                <a:moveTo>
                  <a:pt x="1050" y="2681"/>
                </a:moveTo>
                <a:lnTo>
                  <a:pt x="995" y="2623"/>
                </a:lnTo>
                <a:lnTo>
                  <a:pt x="945" y="2565"/>
                </a:lnTo>
                <a:lnTo>
                  <a:pt x="898" y="2502"/>
                </a:lnTo>
                <a:lnTo>
                  <a:pt x="854" y="2438"/>
                </a:lnTo>
                <a:lnTo>
                  <a:pt x="1186" y="2438"/>
                </a:lnTo>
                <a:lnTo>
                  <a:pt x="1220" y="2537"/>
                </a:lnTo>
                <a:lnTo>
                  <a:pt x="1258" y="2633"/>
                </a:lnTo>
                <a:lnTo>
                  <a:pt x="1300" y="2723"/>
                </a:lnTo>
                <a:lnTo>
                  <a:pt x="1346" y="2808"/>
                </a:lnTo>
                <a:lnTo>
                  <a:pt x="1394" y="2888"/>
                </a:lnTo>
                <a:lnTo>
                  <a:pt x="1447" y="2962"/>
                </a:lnTo>
                <a:lnTo>
                  <a:pt x="1360" y="2917"/>
                </a:lnTo>
                <a:lnTo>
                  <a:pt x="1277" y="2866"/>
                </a:lnTo>
                <a:lnTo>
                  <a:pt x="1198" y="2809"/>
                </a:lnTo>
                <a:lnTo>
                  <a:pt x="1122" y="2748"/>
                </a:lnTo>
                <a:lnTo>
                  <a:pt x="1050" y="2681"/>
                </a:lnTo>
                <a:close/>
                <a:moveTo>
                  <a:pt x="1553" y="2723"/>
                </a:moveTo>
                <a:lnTo>
                  <a:pt x="1516" y="2657"/>
                </a:lnTo>
                <a:lnTo>
                  <a:pt x="1481" y="2588"/>
                </a:lnTo>
                <a:lnTo>
                  <a:pt x="1449" y="2515"/>
                </a:lnTo>
                <a:lnTo>
                  <a:pt x="1421" y="2438"/>
                </a:lnTo>
                <a:lnTo>
                  <a:pt x="1958" y="2438"/>
                </a:lnTo>
                <a:lnTo>
                  <a:pt x="1958" y="3087"/>
                </a:lnTo>
                <a:lnTo>
                  <a:pt x="1908" y="3069"/>
                </a:lnTo>
                <a:lnTo>
                  <a:pt x="1858" y="3044"/>
                </a:lnTo>
                <a:lnTo>
                  <a:pt x="1808" y="3012"/>
                </a:lnTo>
                <a:lnTo>
                  <a:pt x="1753" y="2969"/>
                </a:lnTo>
                <a:lnTo>
                  <a:pt x="1701" y="2918"/>
                </a:lnTo>
                <a:lnTo>
                  <a:pt x="1649" y="2860"/>
                </a:lnTo>
                <a:lnTo>
                  <a:pt x="1600" y="2795"/>
                </a:lnTo>
                <a:lnTo>
                  <a:pt x="1553" y="2723"/>
                </a:lnTo>
                <a:close/>
                <a:moveTo>
                  <a:pt x="1553" y="2723"/>
                </a:moveTo>
                <a:lnTo>
                  <a:pt x="1553" y="27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6800434" y="5293386"/>
            <a:ext cx="875126" cy="875126"/>
          </a:xfrm>
          <a:prstGeom prst="star5">
            <a:avLst>
              <a:gd name="adj" fmla="val 24499"/>
              <a:gd name="hf" fmla="val 105146"/>
              <a:gd name="vf" fmla="val 110557"/>
            </a:avLst>
          </a:prstGeom>
          <a:solidFill>
            <a:srgbClr val="CC009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endParaRPr lang="zh-CN" altLang="en-US" sz="32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0"/>
          <a:srcRect l="5965" t="4987" r="6053" b="18328"/>
          <a:stretch/>
        </p:blipFill>
        <p:spPr>
          <a:xfrm>
            <a:off x="7742396" y="5269449"/>
            <a:ext cx="960119" cy="967740"/>
          </a:xfrm>
          <a:prstGeom prst="rect">
            <a:avLst/>
          </a:prstGeom>
        </p:spPr>
      </p:pic>
      <p:sp>
        <p:nvSpPr>
          <p:cNvPr id="34" name="Freeform 6"/>
          <p:cNvSpPr>
            <a:spLocks noEditPoints="1"/>
          </p:cNvSpPr>
          <p:nvPr/>
        </p:nvSpPr>
        <p:spPr bwMode="auto">
          <a:xfrm flipH="1">
            <a:off x="9431037" y="4580978"/>
            <a:ext cx="77028" cy="307826"/>
          </a:xfrm>
          <a:custGeom>
            <a:avLst/>
            <a:gdLst>
              <a:gd name="T0" fmla="*/ 661 w 1077"/>
              <a:gd name="T1" fmla="*/ 1061 h 4304"/>
              <a:gd name="T2" fmla="*/ 827 w 1077"/>
              <a:gd name="T3" fmla="*/ 992 h 4304"/>
              <a:gd name="T4" fmla="*/ 959 w 1077"/>
              <a:gd name="T5" fmla="*/ 874 h 4304"/>
              <a:gd name="T6" fmla="*/ 1046 w 1077"/>
              <a:gd name="T7" fmla="*/ 718 h 4304"/>
              <a:gd name="T8" fmla="*/ 1077 w 1077"/>
              <a:gd name="T9" fmla="*/ 538 h 4304"/>
              <a:gd name="T10" fmla="*/ 1046 w 1077"/>
              <a:gd name="T11" fmla="*/ 357 h 4304"/>
              <a:gd name="T12" fmla="*/ 959 w 1077"/>
              <a:gd name="T13" fmla="*/ 202 h 4304"/>
              <a:gd name="T14" fmla="*/ 827 w 1077"/>
              <a:gd name="T15" fmla="*/ 85 h 4304"/>
              <a:gd name="T16" fmla="*/ 661 w 1077"/>
              <a:gd name="T17" fmla="*/ 14 h 4304"/>
              <a:gd name="T18" fmla="*/ 476 w 1077"/>
              <a:gd name="T19" fmla="*/ 3 h 4304"/>
              <a:gd name="T20" fmla="*/ 302 w 1077"/>
              <a:gd name="T21" fmla="*/ 55 h 4304"/>
              <a:gd name="T22" fmla="*/ 157 w 1077"/>
              <a:gd name="T23" fmla="*/ 158 h 4304"/>
              <a:gd name="T24" fmla="*/ 54 w 1077"/>
              <a:gd name="T25" fmla="*/ 302 h 4304"/>
              <a:gd name="T26" fmla="*/ 2 w 1077"/>
              <a:gd name="T27" fmla="*/ 475 h 4304"/>
              <a:gd name="T28" fmla="*/ 13 w 1077"/>
              <a:gd name="T29" fmla="*/ 661 h 4304"/>
              <a:gd name="T30" fmla="*/ 84 w 1077"/>
              <a:gd name="T31" fmla="*/ 826 h 4304"/>
              <a:gd name="T32" fmla="*/ 202 w 1077"/>
              <a:gd name="T33" fmla="*/ 958 h 4304"/>
              <a:gd name="T34" fmla="*/ 357 w 1077"/>
              <a:gd name="T35" fmla="*/ 1044 h 4304"/>
              <a:gd name="T36" fmla="*/ 538 w 1077"/>
              <a:gd name="T37" fmla="*/ 1076 h 4304"/>
              <a:gd name="T38" fmla="*/ 416 w 1077"/>
              <a:gd name="T39" fmla="*/ 1628 h 4304"/>
              <a:gd name="T40" fmla="*/ 251 w 1077"/>
              <a:gd name="T41" fmla="*/ 1699 h 4304"/>
              <a:gd name="T42" fmla="*/ 118 w 1077"/>
              <a:gd name="T43" fmla="*/ 1817 h 4304"/>
              <a:gd name="T44" fmla="*/ 31 w 1077"/>
              <a:gd name="T45" fmla="*/ 1971 h 4304"/>
              <a:gd name="T46" fmla="*/ 0 w 1077"/>
              <a:gd name="T47" fmla="*/ 2152 h 4304"/>
              <a:gd name="T48" fmla="*/ 31 w 1077"/>
              <a:gd name="T49" fmla="*/ 2332 h 4304"/>
              <a:gd name="T50" fmla="*/ 118 w 1077"/>
              <a:gd name="T51" fmla="*/ 2488 h 4304"/>
              <a:gd name="T52" fmla="*/ 251 w 1077"/>
              <a:gd name="T53" fmla="*/ 2606 h 4304"/>
              <a:gd name="T54" fmla="*/ 416 w 1077"/>
              <a:gd name="T55" fmla="*/ 2675 h 4304"/>
              <a:gd name="T56" fmla="*/ 601 w 1077"/>
              <a:gd name="T57" fmla="*/ 2687 h 4304"/>
              <a:gd name="T58" fmla="*/ 776 w 1077"/>
              <a:gd name="T59" fmla="*/ 2635 h 4304"/>
              <a:gd name="T60" fmla="*/ 920 w 1077"/>
              <a:gd name="T61" fmla="*/ 2533 h 4304"/>
              <a:gd name="T62" fmla="*/ 1022 w 1077"/>
              <a:gd name="T63" fmla="*/ 2389 h 4304"/>
              <a:gd name="T64" fmla="*/ 1075 w 1077"/>
              <a:gd name="T65" fmla="*/ 2215 h 4304"/>
              <a:gd name="T66" fmla="*/ 1063 w 1077"/>
              <a:gd name="T67" fmla="*/ 2029 h 4304"/>
              <a:gd name="T68" fmla="*/ 993 w 1077"/>
              <a:gd name="T69" fmla="*/ 1864 h 4304"/>
              <a:gd name="T70" fmla="*/ 875 w 1077"/>
              <a:gd name="T71" fmla="*/ 1733 h 4304"/>
              <a:gd name="T72" fmla="*/ 720 w 1077"/>
              <a:gd name="T73" fmla="*/ 1645 h 4304"/>
              <a:gd name="T74" fmla="*/ 538 w 1077"/>
              <a:gd name="T75" fmla="*/ 1614 h 4304"/>
              <a:gd name="T76" fmla="*/ 416 w 1077"/>
              <a:gd name="T77" fmla="*/ 3242 h 4304"/>
              <a:gd name="T78" fmla="*/ 251 w 1077"/>
              <a:gd name="T79" fmla="*/ 3313 h 4304"/>
              <a:gd name="T80" fmla="*/ 118 w 1077"/>
              <a:gd name="T81" fmla="*/ 3431 h 4304"/>
              <a:gd name="T82" fmla="*/ 31 w 1077"/>
              <a:gd name="T83" fmla="*/ 3585 h 4304"/>
              <a:gd name="T84" fmla="*/ 0 w 1077"/>
              <a:gd name="T85" fmla="*/ 3766 h 4304"/>
              <a:gd name="T86" fmla="*/ 31 w 1077"/>
              <a:gd name="T87" fmla="*/ 3948 h 4304"/>
              <a:gd name="T88" fmla="*/ 118 w 1077"/>
              <a:gd name="T89" fmla="*/ 4102 h 4304"/>
              <a:gd name="T90" fmla="*/ 251 w 1077"/>
              <a:gd name="T91" fmla="*/ 4220 h 4304"/>
              <a:gd name="T92" fmla="*/ 416 w 1077"/>
              <a:gd name="T93" fmla="*/ 4289 h 4304"/>
              <a:gd name="T94" fmla="*/ 601 w 1077"/>
              <a:gd name="T95" fmla="*/ 4301 h 4304"/>
              <a:gd name="T96" fmla="*/ 776 w 1077"/>
              <a:gd name="T97" fmla="*/ 4249 h 4304"/>
              <a:gd name="T98" fmla="*/ 920 w 1077"/>
              <a:gd name="T99" fmla="*/ 4147 h 4304"/>
              <a:gd name="T100" fmla="*/ 1022 w 1077"/>
              <a:gd name="T101" fmla="*/ 4003 h 4304"/>
              <a:gd name="T102" fmla="*/ 1075 w 1077"/>
              <a:gd name="T103" fmla="*/ 3829 h 4304"/>
              <a:gd name="T104" fmla="*/ 1063 w 1077"/>
              <a:gd name="T105" fmla="*/ 3643 h 4304"/>
              <a:gd name="T106" fmla="*/ 993 w 1077"/>
              <a:gd name="T107" fmla="*/ 3478 h 4304"/>
              <a:gd name="T108" fmla="*/ 875 w 1077"/>
              <a:gd name="T109" fmla="*/ 3347 h 4304"/>
              <a:gd name="T110" fmla="*/ 720 w 1077"/>
              <a:gd name="T111" fmla="*/ 3260 h 4304"/>
              <a:gd name="T112" fmla="*/ 538 w 1077"/>
              <a:gd name="T113" fmla="*/ 3229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7" h="4304">
                <a:moveTo>
                  <a:pt x="538" y="1076"/>
                </a:moveTo>
                <a:lnTo>
                  <a:pt x="601" y="1072"/>
                </a:lnTo>
                <a:lnTo>
                  <a:pt x="661" y="1061"/>
                </a:lnTo>
                <a:lnTo>
                  <a:pt x="720" y="1044"/>
                </a:lnTo>
                <a:lnTo>
                  <a:pt x="776" y="1021"/>
                </a:lnTo>
                <a:lnTo>
                  <a:pt x="827" y="992"/>
                </a:lnTo>
                <a:lnTo>
                  <a:pt x="875" y="958"/>
                </a:lnTo>
                <a:lnTo>
                  <a:pt x="920" y="917"/>
                </a:lnTo>
                <a:lnTo>
                  <a:pt x="959" y="874"/>
                </a:lnTo>
                <a:lnTo>
                  <a:pt x="993" y="826"/>
                </a:lnTo>
                <a:lnTo>
                  <a:pt x="1022" y="775"/>
                </a:lnTo>
                <a:lnTo>
                  <a:pt x="1046" y="718"/>
                </a:lnTo>
                <a:lnTo>
                  <a:pt x="1063" y="661"/>
                </a:lnTo>
                <a:lnTo>
                  <a:pt x="1075" y="600"/>
                </a:lnTo>
                <a:lnTo>
                  <a:pt x="1077" y="538"/>
                </a:lnTo>
                <a:lnTo>
                  <a:pt x="1075" y="475"/>
                </a:lnTo>
                <a:lnTo>
                  <a:pt x="1063" y="415"/>
                </a:lnTo>
                <a:lnTo>
                  <a:pt x="1046" y="357"/>
                </a:lnTo>
                <a:lnTo>
                  <a:pt x="1022" y="302"/>
                </a:lnTo>
                <a:lnTo>
                  <a:pt x="993" y="250"/>
                </a:lnTo>
                <a:lnTo>
                  <a:pt x="959" y="202"/>
                </a:lnTo>
                <a:lnTo>
                  <a:pt x="920" y="158"/>
                </a:lnTo>
                <a:lnTo>
                  <a:pt x="875" y="119"/>
                </a:lnTo>
                <a:lnTo>
                  <a:pt x="827" y="85"/>
                </a:lnTo>
                <a:lnTo>
                  <a:pt x="776" y="55"/>
                </a:lnTo>
                <a:lnTo>
                  <a:pt x="720" y="31"/>
                </a:lnTo>
                <a:lnTo>
                  <a:pt x="661" y="14"/>
                </a:lnTo>
                <a:lnTo>
                  <a:pt x="601" y="3"/>
                </a:lnTo>
                <a:lnTo>
                  <a:pt x="538" y="0"/>
                </a:lnTo>
                <a:lnTo>
                  <a:pt x="476" y="3"/>
                </a:lnTo>
                <a:lnTo>
                  <a:pt x="416" y="14"/>
                </a:lnTo>
                <a:lnTo>
                  <a:pt x="357" y="31"/>
                </a:lnTo>
                <a:lnTo>
                  <a:pt x="302" y="55"/>
                </a:lnTo>
                <a:lnTo>
                  <a:pt x="251" y="85"/>
                </a:lnTo>
                <a:lnTo>
                  <a:pt x="202" y="119"/>
                </a:lnTo>
                <a:lnTo>
                  <a:pt x="157" y="158"/>
                </a:lnTo>
                <a:lnTo>
                  <a:pt x="118" y="202"/>
                </a:lnTo>
                <a:lnTo>
                  <a:pt x="84" y="250"/>
                </a:lnTo>
                <a:lnTo>
                  <a:pt x="54" y="302"/>
                </a:lnTo>
                <a:lnTo>
                  <a:pt x="31" y="357"/>
                </a:lnTo>
                <a:lnTo>
                  <a:pt x="13" y="415"/>
                </a:lnTo>
                <a:lnTo>
                  <a:pt x="2" y="475"/>
                </a:lnTo>
                <a:lnTo>
                  <a:pt x="0" y="538"/>
                </a:lnTo>
                <a:lnTo>
                  <a:pt x="2" y="600"/>
                </a:lnTo>
                <a:lnTo>
                  <a:pt x="13" y="661"/>
                </a:lnTo>
                <a:lnTo>
                  <a:pt x="31" y="718"/>
                </a:lnTo>
                <a:lnTo>
                  <a:pt x="54" y="775"/>
                </a:lnTo>
                <a:lnTo>
                  <a:pt x="84" y="826"/>
                </a:lnTo>
                <a:lnTo>
                  <a:pt x="118" y="874"/>
                </a:lnTo>
                <a:lnTo>
                  <a:pt x="157" y="917"/>
                </a:lnTo>
                <a:lnTo>
                  <a:pt x="202" y="958"/>
                </a:lnTo>
                <a:lnTo>
                  <a:pt x="251" y="992"/>
                </a:lnTo>
                <a:lnTo>
                  <a:pt x="302" y="1021"/>
                </a:lnTo>
                <a:lnTo>
                  <a:pt x="357" y="1044"/>
                </a:lnTo>
                <a:lnTo>
                  <a:pt x="416" y="1061"/>
                </a:lnTo>
                <a:lnTo>
                  <a:pt x="476" y="1072"/>
                </a:lnTo>
                <a:lnTo>
                  <a:pt x="538" y="1076"/>
                </a:lnTo>
                <a:close/>
                <a:moveTo>
                  <a:pt x="538" y="1614"/>
                </a:moveTo>
                <a:lnTo>
                  <a:pt x="476" y="1618"/>
                </a:lnTo>
                <a:lnTo>
                  <a:pt x="416" y="1628"/>
                </a:lnTo>
                <a:lnTo>
                  <a:pt x="357" y="1645"/>
                </a:lnTo>
                <a:lnTo>
                  <a:pt x="302" y="1669"/>
                </a:lnTo>
                <a:lnTo>
                  <a:pt x="251" y="1699"/>
                </a:lnTo>
                <a:lnTo>
                  <a:pt x="202" y="1733"/>
                </a:lnTo>
                <a:lnTo>
                  <a:pt x="157" y="1772"/>
                </a:lnTo>
                <a:lnTo>
                  <a:pt x="118" y="1817"/>
                </a:lnTo>
                <a:lnTo>
                  <a:pt x="84" y="1864"/>
                </a:lnTo>
                <a:lnTo>
                  <a:pt x="54" y="1916"/>
                </a:lnTo>
                <a:lnTo>
                  <a:pt x="31" y="1971"/>
                </a:lnTo>
                <a:lnTo>
                  <a:pt x="13" y="2029"/>
                </a:lnTo>
                <a:lnTo>
                  <a:pt x="2" y="2089"/>
                </a:lnTo>
                <a:lnTo>
                  <a:pt x="0" y="2152"/>
                </a:lnTo>
                <a:lnTo>
                  <a:pt x="2" y="2215"/>
                </a:lnTo>
                <a:lnTo>
                  <a:pt x="13" y="2275"/>
                </a:lnTo>
                <a:lnTo>
                  <a:pt x="31" y="2332"/>
                </a:lnTo>
                <a:lnTo>
                  <a:pt x="54" y="2389"/>
                </a:lnTo>
                <a:lnTo>
                  <a:pt x="84" y="2440"/>
                </a:lnTo>
                <a:lnTo>
                  <a:pt x="118" y="2488"/>
                </a:lnTo>
                <a:lnTo>
                  <a:pt x="157" y="2533"/>
                </a:lnTo>
                <a:lnTo>
                  <a:pt x="202" y="2572"/>
                </a:lnTo>
                <a:lnTo>
                  <a:pt x="251" y="2606"/>
                </a:lnTo>
                <a:lnTo>
                  <a:pt x="302" y="2635"/>
                </a:lnTo>
                <a:lnTo>
                  <a:pt x="357" y="2658"/>
                </a:lnTo>
                <a:lnTo>
                  <a:pt x="416" y="2675"/>
                </a:lnTo>
                <a:lnTo>
                  <a:pt x="476" y="2687"/>
                </a:lnTo>
                <a:lnTo>
                  <a:pt x="538" y="2690"/>
                </a:lnTo>
                <a:lnTo>
                  <a:pt x="601" y="2687"/>
                </a:lnTo>
                <a:lnTo>
                  <a:pt x="661" y="2675"/>
                </a:lnTo>
                <a:lnTo>
                  <a:pt x="720" y="2658"/>
                </a:lnTo>
                <a:lnTo>
                  <a:pt x="776" y="2635"/>
                </a:lnTo>
                <a:lnTo>
                  <a:pt x="827" y="2606"/>
                </a:lnTo>
                <a:lnTo>
                  <a:pt x="875" y="2572"/>
                </a:lnTo>
                <a:lnTo>
                  <a:pt x="920" y="2533"/>
                </a:lnTo>
                <a:lnTo>
                  <a:pt x="959" y="2488"/>
                </a:lnTo>
                <a:lnTo>
                  <a:pt x="993" y="2440"/>
                </a:lnTo>
                <a:lnTo>
                  <a:pt x="1022" y="2389"/>
                </a:lnTo>
                <a:lnTo>
                  <a:pt x="1046" y="2332"/>
                </a:lnTo>
                <a:lnTo>
                  <a:pt x="1063" y="2275"/>
                </a:lnTo>
                <a:lnTo>
                  <a:pt x="1075" y="2215"/>
                </a:lnTo>
                <a:lnTo>
                  <a:pt x="1077" y="2152"/>
                </a:lnTo>
                <a:lnTo>
                  <a:pt x="1075" y="2089"/>
                </a:lnTo>
                <a:lnTo>
                  <a:pt x="1063" y="2029"/>
                </a:lnTo>
                <a:lnTo>
                  <a:pt x="1046" y="1971"/>
                </a:lnTo>
                <a:lnTo>
                  <a:pt x="1022" y="1916"/>
                </a:lnTo>
                <a:lnTo>
                  <a:pt x="993" y="1864"/>
                </a:lnTo>
                <a:lnTo>
                  <a:pt x="959" y="1817"/>
                </a:lnTo>
                <a:lnTo>
                  <a:pt x="920" y="1772"/>
                </a:lnTo>
                <a:lnTo>
                  <a:pt x="875" y="1733"/>
                </a:lnTo>
                <a:lnTo>
                  <a:pt x="827" y="1699"/>
                </a:lnTo>
                <a:lnTo>
                  <a:pt x="776" y="1669"/>
                </a:lnTo>
                <a:lnTo>
                  <a:pt x="720" y="1645"/>
                </a:lnTo>
                <a:lnTo>
                  <a:pt x="661" y="1628"/>
                </a:lnTo>
                <a:lnTo>
                  <a:pt x="601" y="1618"/>
                </a:lnTo>
                <a:lnTo>
                  <a:pt x="538" y="1614"/>
                </a:lnTo>
                <a:close/>
                <a:moveTo>
                  <a:pt x="538" y="3229"/>
                </a:moveTo>
                <a:lnTo>
                  <a:pt x="476" y="3232"/>
                </a:lnTo>
                <a:lnTo>
                  <a:pt x="416" y="3242"/>
                </a:lnTo>
                <a:lnTo>
                  <a:pt x="357" y="3260"/>
                </a:lnTo>
                <a:lnTo>
                  <a:pt x="302" y="3283"/>
                </a:lnTo>
                <a:lnTo>
                  <a:pt x="251" y="3313"/>
                </a:lnTo>
                <a:lnTo>
                  <a:pt x="202" y="3347"/>
                </a:lnTo>
                <a:lnTo>
                  <a:pt x="157" y="3386"/>
                </a:lnTo>
                <a:lnTo>
                  <a:pt x="118" y="3431"/>
                </a:lnTo>
                <a:lnTo>
                  <a:pt x="84" y="3478"/>
                </a:lnTo>
                <a:lnTo>
                  <a:pt x="54" y="3530"/>
                </a:lnTo>
                <a:lnTo>
                  <a:pt x="31" y="3585"/>
                </a:lnTo>
                <a:lnTo>
                  <a:pt x="13" y="3643"/>
                </a:lnTo>
                <a:lnTo>
                  <a:pt x="2" y="3703"/>
                </a:lnTo>
                <a:lnTo>
                  <a:pt x="0" y="3766"/>
                </a:lnTo>
                <a:lnTo>
                  <a:pt x="2" y="3829"/>
                </a:lnTo>
                <a:lnTo>
                  <a:pt x="13" y="3889"/>
                </a:lnTo>
                <a:lnTo>
                  <a:pt x="31" y="3948"/>
                </a:lnTo>
                <a:lnTo>
                  <a:pt x="54" y="4003"/>
                </a:lnTo>
                <a:lnTo>
                  <a:pt x="84" y="4054"/>
                </a:lnTo>
                <a:lnTo>
                  <a:pt x="118" y="4102"/>
                </a:lnTo>
                <a:lnTo>
                  <a:pt x="157" y="4147"/>
                </a:lnTo>
                <a:lnTo>
                  <a:pt x="202" y="4186"/>
                </a:lnTo>
                <a:lnTo>
                  <a:pt x="251" y="4220"/>
                </a:lnTo>
                <a:lnTo>
                  <a:pt x="302" y="4249"/>
                </a:lnTo>
                <a:lnTo>
                  <a:pt x="357" y="4272"/>
                </a:lnTo>
                <a:lnTo>
                  <a:pt x="416" y="4289"/>
                </a:lnTo>
                <a:lnTo>
                  <a:pt x="476" y="4301"/>
                </a:lnTo>
                <a:lnTo>
                  <a:pt x="538" y="4304"/>
                </a:lnTo>
                <a:lnTo>
                  <a:pt x="601" y="4301"/>
                </a:lnTo>
                <a:lnTo>
                  <a:pt x="661" y="4289"/>
                </a:lnTo>
                <a:lnTo>
                  <a:pt x="720" y="4272"/>
                </a:lnTo>
                <a:lnTo>
                  <a:pt x="776" y="4249"/>
                </a:lnTo>
                <a:lnTo>
                  <a:pt x="827" y="4220"/>
                </a:lnTo>
                <a:lnTo>
                  <a:pt x="875" y="4186"/>
                </a:lnTo>
                <a:lnTo>
                  <a:pt x="920" y="4147"/>
                </a:lnTo>
                <a:lnTo>
                  <a:pt x="959" y="4102"/>
                </a:lnTo>
                <a:lnTo>
                  <a:pt x="993" y="4054"/>
                </a:lnTo>
                <a:lnTo>
                  <a:pt x="1022" y="4003"/>
                </a:lnTo>
                <a:lnTo>
                  <a:pt x="1046" y="3948"/>
                </a:lnTo>
                <a:lnTo>
                  <a:pt x="1063" y="3889"/>
                </a:lnTo>
                <a:lnTo>
                  <a:pt x="1075" y="3829"/>
                </a:lnTo>
                <a:lnTo>
                  <a:pt x="1077" y="3766"/>
                </a:lnTo>
                <a:lnTo>
                  <a:pt x="1075" y="3703"/>
                </a:lnTo>
                <a:lnTo>
                  <a:pt x="1063" y="3643"/>
                </a:lnTo>
                <a:lnTo>
                  <a:pt x="1046" y="3585"/>
                </a:lnTo>
                <a:lnTo>
                  <a:pt x="1022" y="3530"/>
                </a:lnTo>
                <a:lnTo>
                  <a:pt x="993" y="3478"/>
                </a:lnTo>
                <a:lnTo>
                  <a:pt x="959" y="3431"/>
                </a:lnTo>
                <a:lnTo>
                  <a:pt x="920" y="3386"/>
                </a:lnTo>
                <a:lnTo>
                  <a:pt x="875" y="3347"/>
                </a:lnTo>
                <a:lnTo>
                  <a:pt x="827" y="3313"/>
                </a:lnTo>
                <a:lnTo>
                  <a:pt x="776" y="3283"/>
                </a:lnTo>
                <a:lnTo>
                  <a:pt x="720" y="3260"/>
                </a:lnTo>
                <a:lnTo>
                  <a:pt x="661" y="3242"/>
                </a:lnTo>
                <a:lnTo>
                  <a:pt x="601" y="3232"/>
                </a:lnTo>
                <a:lnTo>
                  <a:pt x="538" y="322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6"/>
          <p:cNvSpPr>
            <a:spLocks noEditPoints="1"/>
          </p:cNvSpPr>
          <p:nvPr/>
        </p:nvSpPr>
        <p:spPr bwMode="auto">
          <a:xfrm flipH="1">
            <a:off x="9663769" y="4580977"/>
            <a:ext cx="77028" cy="307826"/>
          </a:xfrm>
          <a:custGeom>
            <a:avLst/>
            <a:gdLst>
              <a:gd name="T0" fmla="*/ 661 w 1077"/>
              <a:gd name="T1" fmla="*/ 1061 h 4304"/>
              <a:gd name="T2" fmla="*/ 827 w 1077"/>
              <a:gd name="T3" fmla="*/ 992 h 4304"/>
              <a:gd name="T4" fmla="*/ 959 w 1077"/>
              <a:gd name="T5" fmla="*/ 874 h 4304"/>
              <a:gd name="T6" fmla="*/ 1046 w 1077"/>
              <a:gd name="T7" fmla="*/ 718 h 4304"/>
              <a:gd name="T8" fmla="*/ 1077 w 1077"/>
              <a:gd name="T9" fmla="*/ 538 h 4304"/>
              <a:gd name="T10" fmla="*/ 1046 w 1077"/>
              <a:gd name="T11" fmla="*/ 357 h 4304"/>
              <a:gd name="T12" fmla="*/ 959 w 1077"/>
              <a:gd name="T13" fmla="*/ 202 h 4304"/>
              <a:gd name="T14" fmla="*/ 827 w 1077"/>
              <a:gd name="T15" fmla="*/ 85 h 4304"/>
              <a:gd name="T16" fmla="*/ 661 w 1077"/>
              <a:gd name="T17" fmla="*/ 14 h 4304"/>
              <a:gd name="T18" fmla="*/ 476 w 1077"/>
              <a:gd name="T19" fmla="*/ 3 h 4304"/>
              <a:gd name="T20" fmla="*/ 302 w 1077"/>
              <a:gd name="T21" fmla="*/ 55 h 4304"/>
              <a:gd name="T22" fmla="*/ 157 w 1077"/>
              <a:gd name="T23" fmla="*/ 158 h 4304"/>
              <a:gd name="T24" fmla="*/ 54 w 1077"/>
              <a:gd name="T25" fmla="*/ 302 h 4304"/>
              <a:gd name="T26" fmla="*/ 2 w 1077"/>
              <a:gd name="T27" fmla="*/ 475 h 4304"/>
              <a:gd name="T28" fmla="*/ 13 w 1077"/>
              <a:gd name="T29" fmla="*/ 661 h 4304"/>
              <a:gd name="T30" fmla="*/ 84 w 1077"/>
              <a:gd name="T31" fmla="*/ 826 h 4304"/>
              <a:gd name="T32" fmla="*/ 202 w 1077"/>
              <a:gd name="T33" fmla="*/ 958 h 4304"/>
              <a:gd name="T34" fmla="*/ 357 w 1077"/>
              <a:gd name="T35" fmla="*/ 1044 h 4304"/>
              <a:gd name="T36" fmla="*/ 538 w 1077"/>
              <a:gd name="T37" fmla="*/ 1076 h 4304"/>
              <a:gd name="T38" fmla="*/ 416 w 1077"/>
              <a:gd name="T39" fmla="*/ 1628 h 4304"/>
              <a:gd name="T40" fmla="*/ 251 w 1077"/>
              <a:gd name="T41" fmla="*/ 1699 h 4304"/>
              <a:gd name="T42" fmla="*/ 118 w 1077"/>
              <a:gd name="T43" fmla="*/ 1817 h 4304"/>
              <a:gd name="T44" fmla="*/ 31 w 1077"/>
              <a:gd name="T45" fmla="*/ 1971 h 4304"/>
              <a:gd name="T46" fmla="*/ 0 w 1077"/>
              <a:gd name="T47" fmla="*/ 2152 h 4304"/>
              <a:gd name="T48" fmla="*/ 31 w 1077"/>
              <a:gd name="T49" fmla="*/ 2332 h 4304"/>
              <a:gd name="T50" fmla="*/ 118 w 1077"/>
              <a:gd name="T51" fmla="*/ 2488 h 4304"/>
              <a:gd name="T52" fmla="*/ 251 w 1077"/>
              <a:gd name="T53" fmla="*/ 2606 h 4304"/>
              <a:gd name="T54" fmla="*/ 416 w 1077"/>
              <a:gd name="T55" fmla="*/ 2675 h 4304"/>
              <a:gd name="T56" fmla="*/ 601 w 1077"/>
              <a:gd name="T57" fmla="*/ 2687 h 4304"/>
              <a:gd name="T58" fmla="*/ 776 w 1077"/>
              <a:gd name="T59" fmla="*/ 2635 h 4304"/>
              <a:gd name="T60" fmla="*/ 920 w 1077"/>
              <a:gd name="T61" fmla="*/ 2533 h 4304"/>
              <a:gd name="T62" fmla="*/ 1022 w 1077"/>
              <a:gd name="T63" fmla="*/ 2389 h 4304"/>
              <a:gd name="T64" fmla="*/ 1075 w 1077"/>
              <a:gd name="T65" fmla="*/ 2215 h 4304"/>
              <a:gd name="T66" fmla="*/ 1063 w 1077"/>
              <a:gd name="T67" fmla="*/ 2029 h 4304"/>
              <a:gd name="T68" fmla="*/ 993 w 1077"/>
              <a:gd name="T69" fmla="*/ 1864 h 4304"/>
              <a:gd name="T70" fmla="*/ 875 w 1077"/>
              <a:gd name="T71" fmla="*/ 1733 h 4304"/>
              <a:gd name="T72" fmla="*/ 720 w 1077"/>
              <a:gd name="T73" fmla="*/ 1645 h 4304"/>
              <a:gd name="T74" fmla="*/ 538 w 1077"/>
              <a:gd name="T75" fmla="*/ 1614 h 4304"/>
              <a:gd name="T76" fmla="*/ 416 w 1077"/>
              <a:gd name="T77" fmla="*/ 3242 h 4304"/>
              <a:gd name="T78" fmla="*/ 251 w 1077"/>
              <a:gd name="T79" fmla="*/ 3313 h 4304"/>
              <a:gd name="T80" fmla="*/ 118 w 1077"/>
              <a:gd name="T81" fmla="*/ 3431 h 4304"/>
              <a:gd name="T82" fmla="*/ 31 w 1077"/>
              <a:gd name="T83" fmla="*/ 3585 h 4304"/>
              <a:gd name="T84" fmla="*/ 0 w 1077"/>
              <a:gd name="T85" fmla="*/ 3766 h 4304"/>
              <a:gd name="T86" fmla="*/ 31 w 1077"/>
              <a:gd name="T87" fmla="*/ 3948 h 4304"/>
              <a:gd name="T88" fmla="*/ 118 w 1077"/>
              <a:gd name="T89" fmla="*/ 4102 h 4304"/>
              <a:gd name="T90" fmla="*/ 251 w 1077"/>
              <a:gd name="T91" fmla="*/ 4220 h 4304"/>
              <a:gd name="T92" fmla="*/ 416 w 1077"/>
              <a:gd name="T93" fmla="*/ 4289 h 4304"/>
              <a:gd name="T94" fmla="*/ 601 w 1077"/>
              <a:gd name="T95" fmla="*/ 4301 h 4304"/>
              <a:gd name="T96" fmla="*/ 776 w 1077"/>
              <a:gd name="T97" fmla="*/ 4249 h 4304"/>
              <a:gd name="T98" fmla="*/ 920 w 1077"/>
              <a:gd name="T99" fmla="*/ 4147 h 4304"/>
              <a:gd name="T100" fmla="*/ 1022 w 1077"/>
              <a:gd name="T101" fmla="*/ 4003 h 4304"/>
              <a:gd name="T102" fmla="*/ 1075 w 1077"/>
              <a:gd name="T103" fmla="*/ 3829 h 4304"/>
              <a:gd name="T104" fmla="*/ 1063 w 1077"/>
              <a:gd name="T105" fmla="*/ 3643 h 4304"/>
              <a:gd name="T106" fmla="*/ 993 w 1077"/>
              <a:gd name="T107" fmla="*/ 3478 h 4304"/>
              <a:gd name="T108" fmla="*/ 875 w 1077"/>
              <a:gd name="T109" fmla="*/ 3347 h 4304"/>
              <a:gd name="T110" fmla="*/ 720 w 1077"/>
              <a:gd name="T111" fmla="*/ 3260 h 4304"/>
              <a:gd name="T112" fmla="*/ 538 w 1077"/>
              <a:gd name="T113" fmla="*/ 3229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7" h="4304">
                <a:moveTo>
                  <a:pt x="538" y="1076"/>
                </a:moveTo>
                <a:lnTo>
                  <a:pt x="601" y="1072"/>
                </a:lnTo>
                <a:lnTo>
                  <a:pt x="661" y="1061"/>
                </a:lnTo>
                <a:lnTo>
                  <a:pt x="720" y="1044"/>
                </a:lnTo>
                <a:lnTo>
                  <a:pt x="776" y="1021"/>
                </a:lnTo>
                <a:lnTo>
                  <a:pt x="827" y="992"/>
                </a:lnTo>
                <a:lnTo>
                  <a:pt x="875" y="958"/>
                </a:lnTo>
                <a:lnTo>
                  <a:pt x="920" y="917"/>
                </a:lnTo>
                <a:lnTo>
                  <a:pt x="959" y="874"/>
                </a:lnTo>
                <a:lnTo>
                  <a:pt x="993" y="826"/>
                </a:lnTo>
                <a:lnTo>
                  <a:pt x="1022" y="775"/>
                </a:lnTo>
                <a:lnTo>
                  <a:pt x="1046" y="718"/>
                </a:lnTo>
                <a:lnTo>
                  <a:pt x="1063" y="661"/>
                </a:lnTo>
                <a:lnTo>
                  <a:pt x="1075" y="600"/>
                </a:lnTo>
                <a:lnTo>
                  <a:pt x="1077" y="538"/>
                </a:lnTo>
                <a:lnTo>
                  <a:pt x="1075" y="475"/>
                </a:lnTo>
                <a:lnTo>
                  <a:pt x="1063" y="415"/>
                </a:lnTo>
                <a:lnTo>
                  <a:pt x="1046" y="357"/>
                </a:lnTo>
                <a:lnTo>
                  <a:pt x="1022" y="302"/>
                </a:lnTo>
                <a:lnTo>
                  <a:pt x="993" y="250"/>
                </a:lnTo>
                <a:lnTo>
                  <a:pt x="959" y="202"/>
                </a:lnTo>
                <a:lnTo>
                  <a:pt x="920" y="158"/>
                </a:lnTo>
                <a:lnTo>
                  <a:pt x="875" y="119"/>
                </a:lnTo>
                <a:lnTo>
                  <a:pt x="827" y="85"/>
                </a:lnTo>
                <a:lnTo>
                  <a:pt x="776" y="55"/>
                </a:lnTo>
                <a:lnTo>
                  <a:pt x="720" y="31"/>
                </a:lnTo>
                <a:lnTo>
                  <a:pt x="661" y="14"/>
                </a:lnTo>
                <a:lnTo>
                  <a:pt x="601" y="3"/>
                </a:lnTo>
                <a:lnTo>
                  <a:pt x="538" y="0"/>
                </a:lnTo>
                <a:lnTo>
                  <a:pt x="476" y="3"/>
                </a:lnTo>
                <a:lnTo>
                  <a:pt x="416" y="14"/>
                </a:lnTo>
                <a:lnTo>
                  <a:pt x="357" y="31"/>
                </a:lnTo>
                <a:lnTo>
                  <a:pt x="302" y="55"/>
                </a:lnTo>
                <a:lnTo>
                  <a:pt x="251" y="85"/>
                </a:lnTo>
                <a:lnTo>
                  <a:pt x="202" y="119"/>
                </a:lnTo>
                <a:lnTo>
                  <a:pt x="157" y="158"/>
                </a:lnTo>
                <a:lnTo>
                  <a:pt x="118" y="202"/>
                </a:lnTo>
                <a:lnTo>
                  <a:pt x="84" y="250"/>
                </a:lnTo>
                <a:lnTo>
                  <a:pt x="54" y="302"/>
                </a:lnTo>
                <a:lnTo>
                  <a:pt x="31" y="357"/>
                </a:lnTo>
                <a:lnTo>
                  <a:pt x="13" y="415"/>
                </a:lnTo>
                <a:lnTo>
                  <a:pt x="2" y="475"/>
                </a:lnTo>
                <a:lnTo>
                  <a:pt x="0" y="538"/>
                </a:lnTo>
                <a:lnTo>
                  <a:pt x="2" y="600"/>
                </a:lnTo>
                <a:lnTo>
                  <a:pt x="13" y="661"/>
                </a:lnTo>
                <a:lnTo>
                  <a:pt x="31" y="718"/>
                </a:lnTo>
                <a:lnTo>
                  <a:pt x="54" y="775"/>
                </a:lnTo>
                <a:lnTo>
                  <a:pt x="84" y="826"/>
                </a:lnTo>
                <a:lnTo>
                  <a:pt x="118" y="874"/>
                </a:lnTo>
                <a:lnTo>
                  <a:pt x="157" y="917"/>
                </a:lnTo>
                <a:lnTo>
                  <a:pt x="202" y="958"/>
                </a:lnTo>
                <a:lnTo>
                  <a:pt x="251" y="992"/>
                </a:lnTo>
                <a:lnTo>
                  <a:pt x="302" y="1021"/>
                </a:lnTo>
                <a:lnTo>
                  <a:pt x="357" y="1044"/>
                </a:lnTo>
                <a:lnTo>
                  <a:pt x="416" y="1061"/>
                </a:lnTo>
                <a:lnTo>
                  <a:pt x="476" y="1072"/>
                </a:lnTo>
                <a:lnTo>
                  <a:pt x="538" y="1076"/>
                </a:lnTo>
                <a:close/>
                <a:moveTo>
                  <a:pt x="538" y="1614"/>
                </a:moveTo>
                <a:lnTo>
                  <a:pt x="476" y="1618"/>
                </a:lnTo>
                <a:lnTo>
                  <a:pt x="416" y="1628"/>
                </a:lnTo>
                <a:lnTo>
                  <a:pt x="357" y="1645"/>
                </a:lnTo>
                <a:lnTo>
                  <a:pt x="302" y="1669"/>
                </a:lnTo>
                <a:lnTo>
                  <a:pt x="251" y="1699"/>
                </a:lnTo>
                <a:lnTo>
                  <a:pt x="202" y="1733"/>
                </a:lnTo>
                <a:lnTo>
                  <a:pt x="157" y="1772"/>
                </a:lnTo>
                <a:lnTo>
                  <a:pt x="118" y="1817"/>
                </a:lnTo>
                <a:lnTo>
                  <a:pt x="84" y="1864"/>
                </a:lnTo>
                <a:lnTo>
                  <a:pt x="54" y="1916"/>
                </a:lnTo>
                <a:lnTo>
                  <a:pt x="31" y="1971"/>
                </a:lnTo>
                <a:lnTo>
                  <a:pt x="13" y="2029"/>
                </a:lnTo>
                <a:lnTo>
                  <a:pt x="2" y="2089"/>
                </a:lnTo>
                <a:lnTo>
                  <a:pt x="0" y="2152"/>
                </a:lnTo>
                <a:lnTo>
                  <a:pt x="2" y="2215"/>
                </a:lnTo>
                <a:lnTo>
                  <a:pt x="13" y="2275"/>
                </a:lnTo>
                <a:lnTo>
                  <a:pt x="31" y="2332"/>
                </a:lnTo>
                <a:lnTo>
                  <a:pt x="54" y="2389"/>
                </a:lnTo>
                <a:lnTo>
                  <a:pt x="84" y="2440"/>
                </a:lnTo>
                <a:lnTo>
                  <a:pt x="118" y="2488"/>
                </a:lnTo>
                <a:lnTo>
                  <a:pt x="157" y="2533"/>
                </a:lnTo>
                <a:lnTo>
                  <a:pt x="202" y="2572"/>
                </a:lnTo>
                <a:lnTo>
                  <a:pt x="251" y="2606"/>
                </a:lnTo>
                <a:lnTo>
                  <a:pt x="302" y="2635"/>
                </a:lnTo>
                <a:lnTo>
                  <a:pt x="357" y="2658"/>
                </a:lnTo>
                <a:lnTo>
                  <a:pt x="416" y="2675"/>
                </a:lnTo>
                <a:lnTo>
                  <a:pt x="476" y="2687"/>
                </a:lnTo>
                <a:lnTo>
                  <a:pt x="538" y="2690"/>
                </a:lnTo>
                <a:lnTo>
                  <a:pt x="601" y="2687"/>
                </a:lnTo>
                <a:lnTo>
                  <a:pt x="661" y="2675"/>
                </a:lnTo>
                <a:lnTo>
                  <a:pt x="720" y="2658"/>
                </a:lnTo>
                <a:lnTo>
                  <a:pt x="776" y="2635"/>
                </a:lnTo>
                <a:lnTo>
                  <a:pt x="827" y="2606"/>
                </a:lnTo>
                <a:lnTo>
                  <a:pt x="875" y="2572"/>
                </a:lnTo>
                <a:lnTo>
                  <a:pt x="920" y="2533"/>
                </a:lnTo>
                <a:lnTo>
                  <a:pt x="959" y="2488"/>
                </a:lnTo>
                <a:lnTo>
                  <a:pt x="993" y="2440"/>
                </a:lnTo>
                <a:lnTo>
                  <a:pt x="1022" y="2389"/>
                </a:lnTo>
                <a:lnTo>
                  <a:pt x="1046" y="2332"/>
                </a:lnTo>
                <a:lnTo>
                  <a:pt x="1063" y="2275"/>
                </a:lnTo>
                <a:lnTo>
                  <a:pt x="1075" y="2215"/>
                </a:lnTo>
                <a:lnTo>
                  <a:pt x="1077" y="2152"/>
                </a:lnTo>
                <a:lnTo>
                  <a:pt x="1075" y="2089"/>
                </a:lnTo>
                <a:lnTo>
                  <a:pt x="1063" y="2029"/>
                </a:lnTo>
                <a:lnTo>
                  <a:pt x="1046" y="1971"/>
                </a:lnTo>
                <a:lnTo>
                  <a:pt x="1022" y="1916"/>
                </a:lnTo>
                <a:lnTo>
                  <a:pt x="993" y="1864"/>
                </a:lnTo>
                <a:lnTo>
                  <a:pt x="959" y="1817"/>
                </a:lnTo>
                <a:lnTo>
                  <a:pt x="920" y="1772"/>
                </a:lnTo>
                <a:lnTo>
                  <a:pt x="875" y="1733"/>
                </a:lnTo>
                <a:lnTo>
                  <a:pt x="827" y="1699"/>
                </a:lnTo>
                <a:lnTo>
                  <a:pt x="776" y="1669"/>
                </a:lnTo>
                <a:lnTo>
                  <a:pt x="720" y="1645"/>
                </a:lnTo>
                <a:lnTo>
                  <a:pt x="661" y="1628"/>
                </a:lnTo>
                <a:lnTo>
                  <a:pt x="601" y="1618"/>
                </a:lnTo>
                <a:lnTo>
                  <a:pt x="538" y="1614"/>
                </a:lnTo>
                <a:close/>
                <a:moveTo>
                  <a:pt x="538" y="3229"/>
                </a:moveTo>
                <a:lnTo>
                  <a:pt x="476" y="3232"/>
                </a:lnTo>
                <a:lnTo>
                  <a:pt x="416" y="3242"/>
                </a:lnTo>
                <a:lnTo>
                  <a:pt x="357" y="3260"/>
                </a:lnTo>
                <a:lnTo>
                  <a:pt x="302" y="3283"/>
                </a:lnTo>
                <a:lnTo>
                  <a:pt x="251" y="3313"/>
                </a:lnTo>
                <a:lnTo>
                  <a:pt x="202" y="3347"/>
                </a:lnTo>
                <a:lnTo>
                  <a:pt x="157" y="3386"/>
                </a:lnTo>
                <a:lnTo>
                  <a:pt x="118" y="3431"/>
                </a:lnTo>
                <a:lnTo>
                  <a:pt x="84" y="3478"/>
                </a:lnTo>
                <a:lnTo>
                  <a:pt x="54" y="3530"/>
                </a:lnTo>
                <a:lnTo>
                  <a:pt x="31" y="3585"/>
                </a:lnTo>
                <a:lnTo>
                  <a:pt x="13" y="3643"/>
                </a:lnTo>
                <a:lnTo>
                  <a:pt x="2" y="3703"/>
                </a:lnTo>
                <a:lnTo>
                  <a:pt x="0" y="3766"/>
                </a:lnTo>
                <a:lnTo>
                  <a:pt x="2" y="3829"/>
                </a:lnTo>
                <a:lnTo>
                  <a:pt x="13" y="3889"/>
                </a:lnTo>
                <a:lnTo>
                  <a:pt x="31" y="3948"/>
                </a:lnTo>
                <a:lnTo>
                  <a:pt x="54" y="4003"/>
                </a:lnTo>
                <a:lnTo>
                  <a:pt x="84" y="4054"/>
                </a:lnTo>
                <a:lnTo>
                  <a:pt x="118" y="4102"/>
                </a:lnTo>
                <a:lnTo>
                  <a:pt x="157" y="4147"/>
                </a:lnTo>
                <a:lnTo>
                  <a:pt x="202" y="4186"/>
                </a:lnTo>
                <a:lnTo>
                  <a:pt x="251" y="4220"/>
                </a:lnTo>
                <a:lnTo>
                  <a:pt x="302" y="4249"/>
                </a:lnTo>
                <a:lnTo>
                  <a:pt x="357" y="4272"/>
                </a:lnTo>
                <a:lnTo>
                  <a:pt x="416" y="4289"/>
                </a:lnTo>
                <a:lnTo>
                  <a:pt x="476" y="4301"/>
                </a:lnTo>
                <a:lnTo>
                  <a:pt x="538" y="4304"/>
                </a:lnTo>
                <a:lnTo>
                  <a:pt x="601" y="4301"/>
                </a:lnTo>
                <a:lnTo>
                  <a:pt x="661" y="4289"/>
                </a:lnTo>
                <a:lnTo>
                  <a:pt x="720" y="4272"/>
                </a:lnTo>
                <a:lnTo>
                  <a:pt x="776" y="4249"/>
                </a:lnTo>
                <a:lnTo>
                  <a:pt x="827" y="4220"/>
                </a:lnTo>
                <a:lnTo>
                  <a:pt x="875" y="4186"/>
                </a:lnTo>
                <a:lnTo>
                  <a:pt x="920" y="4147"/>
                </a:lnTo>
                <a:lnTo>
                  <a:pt x="959" y="4102"/>
                </a:lnTo>
                <a:lnTo>
                  <a:pt x="993" y="4054"/>
                </a:lnTo>
                <a:lnTo>
                  <a:pt x="1022" y="4003"/>
                </a:lnTo>
                <a:lnTo>
                  <a:pt x="1046" y="3948"/>
                </a:lnTo>
                <a:lnTo>
                  <a:pt x="1063" y="3889"/>
                </a:lnTo>
                <a:lnTo>
                  <a:pt x="1075" y="3829"/>
                </a:lnTo>
                <a:lnTo>
                  <a:pt x="1077" y="3766"/>
                </a:lnTo>
                <a:lnTo>
                  <a:pt x="1075" y="3703"/>
                </a:lnTo>
                <a:lnTo>
                  <a:pt x="1063" y="3643"/>
                </a:lnTo>
                <a:lnTo>
                  <a:pt x="1046" y="3585"/>
                </a:lnTo>
                <a:lnTo>
                  <a:pt x="1022" y="3530"/>
                </a:lnTo>
                <a:lnTo>
                  <a:pt x="993" y="3478"/>
                </a:lnTo>
                <a:lnTo>
                  <a:pt x="959" y="3431"/>
                </a:lnTo>
                <a:lnTo>
                  <a:pt x="920" y="3386"/>
                </a:lnTo>
                <a:lnTo>
                  <a:pt x="875" y="3347"/>
                </a:lnTo>
                <a:lnTo>
                  <a:pt x="827" y="3313"/>
                </a:lnTo>
                <a:lnTo>
                  <a:pt x="776" y="3283"/>
                </a:lnTo>
                <a:lnTo>
                  <a:pt x="720" y="3260"/>
                </a:lnTo>
                <a:lnTo>
                  <a:pt x="661" y="3242"/>
                </a:lnTo>
                <a:lnTo>
                  <a:pt x="601" y="3232"/>
                </a:lnTo>
                <a:lnTo>
                  <a:pt x="538" y="3229"/>
                </a:lnTo>
                <a:close/>
              </a:path>
            </a:pathLst>
          </a:custGeom>
          <a:solidFill>
            <a:srgbClr val="696969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1"/>
          <p:cNvSpPr>
            <a:spLocks noEditPoints="1"/>
          </p:cNvSpPr>
          <p:nvPr/>
        </p:nvSpPr>
        <p:spPr bwMode="auto">
          <a:xfrm>
            <a:off x="10750850" y="2682755"/>
            <a:ext cx="1441149" cy="1441482"/>
          </a:xfrm>
          <a:custGeom>
            <a:avLst/>
            <a:gdLst>
              <a:gd name="T0" fmla="*/ 1723 w 4312"/>
              <a:gd name="T1" fmla="*/ 1909 h 4313"/>
              <a:gd name="T2" fmla="*/ 3285 w 4312"/>
              <a:gd name="T3" fmla="*/ 357 h 4313"/>
              <a:gd name="T4" fmla="*/ 3952 w 4312"/>
              <a:gd name="T5" fmla="*/ 1021 h 4313"/>
              <a:gd name="T6" fmla="*/ 3754 w 4312"/>
              <a:gd name="T7" fmla="*/ 3534 h 4313"/>
              <a:gd name="T8" fmla="*/ 3700 w 4312"/>
              <a:gd name="T9" fmla="*/ 3689 h 4313"/>
              <a:gd name="T10" fmla="*/ 3595 w 4312"/>
              <a:gd name="T11" fmla="*/ 3808 h 4313"/>
              <a:gd name="T12" fmla="*/ 3451 w 4312"/>
              <a:gd name="T13" fmla="*/ 3880 h 4313"/>
              <a:gd name="T14" fmla="*/ 835 w 4312"/>
              <a:gd name="T15" fmla="*/ 3896 h 4313"/>
              <a:gd name="T16" fmla="*/ 673 w 4312"/>
              <a:gd name="T17" fmla="*/ 3863 h 4313"/>
              <a:gd name="T18" fmla="*/ 539 w 4312"/>
              <a:gd name="T19" fmla="*/ 3773 h 4313"/>
              <a:gd name="T20" fmla="*/ 450 w 4312"/>
              <a:gd name="T21" fmla="*/ 3640 h 4313"/>
              <a:gd name="T22" fmla="*/ 417 w 4312"/>
              <a:gd name="T23" fmla="*/ 3478 h 4313"/>
              <a:gd name="T24" fmla="*/ 432 w 4312"/>
              <a:gd name="T25" fmla="*/ 862 h 4313"/>
              <a:gd name="T26" fmla="*/ 504 w 4312"/>
              <a:gd name="T27" fmla="*/ 718 h 4313"/>
              <a:gd name="T28" fmla="*/ 624 w 4312"/>
              <a:gd name="T29" fmla="*/ 612 h 4313"/>
              <a:gd name="T30" fmla="*/ 779 w 4312"/>
              <a:gd name="T31" fmla="*/ 559 h 4313"/>
              <a:gd name="T32" fmla="*/ 2922 w 4312"/>
              <a:gd name="T33" fmla="*/ 137 h 4313"/>
              <a:gd name="T34" fmla="*/ 547 w 4312"/>
              <a:gd name="T35" fmla="*/ 153 h 4313"/>
              <a:gd name="T36" fmla="*/ 344 w 4312"/>
              <a:gd name="T37" fmla="*/ 233 h 4313"/>
              <a:gd name="T38" fmla="*/ 179 w 4312"/>
              <a:gd name="T39" fmla="*/ 367 h 4313"/>
              <a:gd name="T40" fmla="*/ 61 w 4312"/>
              <a:gd name="T41" fmla="*/ 546 h 4313"/>
              <a:gd name="T42" fmla="*/ 3 w 4312"/>
              <a:gd name="T43" fmla="*/ 758 h 4313"/>
              <a:gd name="T44" fmla="*/ 3 w 4312"/>
              <a:gd name="T45" fmla="*/ 3693 h 4313"/>
              <a:gd name="T46" fmla="*/ 61 w 4312"/>
              <a:gd name="T47" fmla="*/ 3905 h 4313"/>
              <a:gd name="T48" fmla="*/ 179 w 4312"/>
              <a:gd name="T49" fmla="*/ 4083 h 4313"/>
              <a:gd name="T50" fmla="*/ 344 w 4312"/>
              <a:gd name="T51" fmla="*/ 4218 h 4313"/>
              <a:gd name="T52" fmla="*/ 547 w 4312"/>
              <a:gd name="T53" fmla="*/ 4296 h 4313"/>
              <a:gd name="T54" fmla="*/ 3479 w 4312"/>
              <a:gd name="T55" fmla="*/ 4313 h 4313"/>
              <a:gd name="T56" fmla="*/ 3699 w 4312"/>
              <a:gd name="T57" fmla="*/ 4277 h 4313"/>
              <a:gd name="T58" fmla="*/ 3890 w 4312"/>
              <a:gd name="T59" fmla="*/ 4179 h 4313"/>
              <a:gd name="T60" fmla="*/ 4041 w 4312"/>
              <a:gd name="T61" fmla="*/ 4028 h 4313"/>
              <a:gd name="T62" fmla="*/ 4140 w 4312"/>
              <a:gd name="T63" fmla="*/ 3837 h 4313"/>
              <a:gd name="T64" fmla="*/ 4176 w 4312"/>
              <a:gd name="T65" fmla="*/ 3617 h 4313"/>
              <a:gd name="T66" fmla="*/ 3758 w 4312"/>
              <a:gd name="T67" fmla="*/ 3478 h 4313"/>
              <a:gd name="T68" fmla="*/ 3846 w 4312"/>
              <a:gd name="T69" fmla="*/ 50 h 4313"/>
              <a:gd name="T70" fmla="*/ 3763 w 4312"/>
              <a:gd name="T71" fmla="*/ 5 h 4313"/>
              <a:gd name="T72" fmla="*/ 3671 w 4312"/>
              <a:gd name="T73" fmla="*/ 8 h 4313"/>
              <a:gd name="T74" fmla="*/ 3586 w 4312"/>
              <a:gd name="T75" fmla="*/ 58 h 4313"/>
              <a:gd name="T76" fmla="*/ 4254 w 4312"/>
              <a:gd name="T77" fmla="*/ 722 h 4313"/>
              <a:gd name="T78" fmla="*/ 4304 w 4312"/>
              <a:gd name="T79" fmla="*/ 636 h 4313"/>
              <a:gd name="T80" fmla="*/ 4306 w 4312"/>
              <a:gd name="T81" fmla="*/ 545 h 4313"/>
              <a:gd name="T82" fmla="*/ 4262 w 4312"/>
              <a:gd name="T83" fmla="*/ 464 h 4313"/>
              <a:gd name="T84" fmla="*/ 4262 w 4312"/>
              <a:gd name="T85" fmla="*/ 464 h 4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2" h="4313">
                <a:moveTo>
                  <a:pt x="1456" y="2839"/>
                </a:moveTo>
                <a:lnTo>
                  <a:pt x="2391" y="2573"/>
                </a:lnTo>
                <a:lnTo>
                  <a:pt x="1723" y="1909"/>
                </a:lnTo>
                <a:lnTo>
                  <a:pt x="1456" y="2839"/>
                </a:lnTo>
                <a:close/>
                <a:moveTo>
                  <a:pt x="3952" y="1021"/>
                </a:moveTo>
                <a:lnTo>
                  <a:pt x="3285" y="357"/>
                </a:lnTo>
                <a:lnTo>
                  <a:pt x="1816" y="1818"/>
                </a:lnTo>
                <a:lnTo>
                  <a:pt x="2484" y="2480"/>
                </a:lnTo>
                <a:lnTo>
                  <a:pt x="3952" y="1021"/>
                </a:lnTo>
                <a:lnTo>
                  <a:pt x="3952" y="1021"/>
                </a:lnTo>
                <a:close/>
                <a:moveTo>
                  <a:pt x="3758" y="3478"/>
                </a:moveTo>
                <a:lnTo>
                  <a:pt x="3754" y="3534"/>
                </a:lnTo>
                <a:lnTo>
                  <a:pt x="3742" y="3589"/>
                </a:lnTo>
                <a:lnTo>
                  <a:pt x="3725" y="3640"/>
                </a:lnTo>
                <a:lnTo>
                  <a:pt x="3700" y="3689"/>
                </a:lnTo>
                <a:lnTo>
                  <a:pt x="3670" y="3733"/>
                </a:lnTo>
                <a:lnTo>
                  <a:pt x="3635" y="3773"/>
                </a:lnTo>
                <a:lnTo>
                  <a:pt x="3595" y="3808"/>
                </a:lnTo>
                <a:lnTo>
                  <a:pt x="3551" y="3838"/>
                </a:lnTo>
                <a:lnTo>
                  <a:pt x="3502" y="3863"/>
                </a:lnTo>
                <a:lnTo>
                  <a:pt x="3451" y="3880"/>
                </a:lnTo>
                <a:lnTo>
                  <a:pt x="3396" y="3892"/>
                </a:lnTo>
                <a:lnTo>
                  <a:pt x="3340" y="3896"/>
                </a:lnTo>
                <a:lnTo>
                  <a:pt x="835" y="3896"/>
                </a:lnTo>
                <a:lnTo>
                  <a:pt x="779" y="3892"/>
                </a:lnTo>
                <a:lnTo>
                  <a:pt x="724" y="3880"/>
                </a:lnTo>
                <a:lnTo>
                  <a:pt x="673" y="3863"/>
                </a:lnTo>
                <a:lnTo>
                  <a:pt x="624" y="3838"/>
                </a:lnTo>
                <a:lnTo>
                  <a:pt x="580" y="3808"/>
                </a:lnTo>
                <a:lnTo>
                  <a:pt x="539" y="3773"/>
                </a:lnTo>
                <a:lnTo>
                  <a:pt x="504" y="3733"/>
                </a:lnTo>
                <a:lnTo>
                  <a:pt x="474" y="3689"/>
                </a:lnTo>
                <a:lnTo>
                  <a:pt x="450" y="3640"/>
                </a:lnTo>
                <a:lnTo>
                  <a:pt x="432" y="3589"/>
                </a:lnTo>
                <a:lnTo>
                  <a:pt x="421" y="3534"/>
                </a:lnTo>
                <a:lnTo>
                  <a:pt x="417" y="3478"/>
                </a:lnTo>
                <a:lnTo>
                  <a:pt x="417" y="973"/>
                </a:lnTo>
                <a:lnTo>
                  <a:pt x="421" y="915"/>
                </a:lnTo>
                <a:lnTo>
                  <a:pt x="432" y="862"/>
                </a:lnTo>
                <a:lnTo>
                  <a:pt x="450" y="811"/>
                </a:lnTo>
                <a:lnTo>
                  <a:pt x="474" y="762"/>
                </a:lnTo>
                <a:lnTo>
                  <a:pt x="504" y="718"/>
                </a:lnTo>
                <a:lnTo>
                  <a:pt x="539" y="677"/>
                </a:lnTo>
                <a:lnTo>
                  <a:pt x="580" y="642"/>
                </a:lnTo>
                <a:lnTo>
                  <a:pt x="624" y="612"/>
                </a:lnTo>
                <a:lnTo>
                  <a:pt x="673" y="588"/>
                </a:lnTo>
                <a:lnTo>
                  <a:pt x="724" y="570"/>
                </a:lnTo>
                <a:lnTo>
                  <a:pt x="779" y="559"/>
                </a:lnTo>
                <a:lnTo>
                  <a:pt x="835" y="555"/>
                </a:lnTo>
                <a:lnTo>
                  <a:pt x="2505" y="555"/>
                </a:lnTo>
                <a:lnTo>
                  <a:pt x="2922" y="137"/>
                </a:lnTo>
                <a:lnTo>
                  <a:pt x="696" y="137"/>
                </a:lnTo>
                <a:lnTo>
                  <a:pt x="620" y="141"/>
                </a:lnTo>
                <a:lnTo>
                  <a:pt x="547" y="153"/>
                </a:lnTo>
                <a:lnTo>
                  <a:pt x="476" y="173"/>
                </a:lnTo>
                <a:lnTo>
                  <a:pt x="408" y="199"/>
                </a:lnTo>
                <a:lnTo>
                  <a:pt x="344" y="233"/>
                </a:lnTo>
                <a:lnTo>
                  <a:pt x="285" y="272"/>
                </a:lnTo>
                <a:lnTo>
                  <a:pt x="229" y="317"/>
                </a:lnTo>
                <a:lnTo>
                  <a:pt x="179" y="367"/>
                </a:lnTo>
                <a:lnTo>
                  <a:pt x="134" y="423"/>
                </a:lnTo>
                <a:lnTo>
                  <a:pt x="95" y="482"/>
                </a:lnTo>
                <a:lnTo>
                  <a:pt x="61" y="546"/>
                </a:lnTo>
                <a:lnTo>
                  <a:pt x="35" y="614"/>
                </a:lnTo>
                <a:lnTo>
                  <a:pt x="15" y="684"/>
                </a:lnTo>
                <a:lnTo>
                  <a:pt x="3" y="758"/>
                </a:lnTo>
                <a:lnTo>
                  <a:pt x="0" y="833"/>
                </a:lnTo>
                <a:lnTo>
                  <a:pt x="0" y="3617"/>
                </a:lnTo>
                <a:lnTo>
                  <a:pt x="3" y="3693"/>
                </a:lnTo>
                <a:lnTo>
                  <a:pt x="15" y="3766"/>
                </a:lnTo>
                <a:lnTo>
                  <a:pt x="35" y="3837"/>
                </a:lnTo>
                <a:lnTo>
                  <a:pt x="61" y="3905"/>
                </a:lnTo>
                <a:lnTo>
                  <a:pt x="95" y="3968"/>
                </a:lnTo>
                <a:lnTo>
                  <a:pt x="134" y="4028"/>
                </a:lnTo>
                <a:lnTo>
                  <a:pt x="179" y="4083"/>
                </a:lnTo>
                <a:lnTo>
                  <a:pt x="229" y="4134"/>
                </a:lnTo>
                <a:lnTo>
                  <a:pt x="285" y="4179"/>
                </a:lnTo>
                <a:lnTo>
                  <a:pt x="344" y="4218"/>
                </a:lnTo>
                <a:lnTo>
                  <a:pt x="408" y="4251"/>
                </a:lnTo>
                <a:lnTo>
                  <a:pt x="476" y="4277"/>
                </a:lnTo>
                <a:lnTo>
                  <a:pt x="547" y="4296"/>
                </a:lnTo>
                <a:lnTo>
                  <a:pt x="620" y="4308"/>
                </a:lnTo>
                <a:lnTo>
                  <a:pt x="696" y="4313"/>
                </a:lnTo>
                <a:lnTo>
                  <a:pt x="3479" y="4313"/>
                </a:lnTo>
                <a:lnTo>
                  <a:pt x="3555" y="4308"/>
                </a:lnTo>
                <a:lnTo>
                  <a:pt x="3628" y="4296"/>
                </a:lnTo>
                <a:lnTo>
                  <a:pt x="3699" y="4277"/>
                </a:lnTo>
                <a:lnTo>
                  <a:pt x="3767" y="4251"/>
                </a:lnTo>
                <a:lnTo>
                  <a:pt x="3830" y="4218"/>
                </a:lnTo>
                <a:lnTo>
                  <a:pt x="3890" y="4179"/>
                </a:lnTo>
                <a:lnTo>
                  <a:pt x="3945" y="4134"/>
                </a:lnTo>
                <a:lnTo>
                  <a:pt x="3996" y="4083"/>
                </a:lnTo>
                <a:lnTo>
                  <a:pt x="4041" y="4028"/>
                </a:lnTo>
                <a:lnTo>
                  <a:pt x="4080" y="3968"/>
                </a:lnTo>
                <a:lnTo>
                  <a:pt x="4113" y="3905"/>
                </a:lnTo>
                <a:lnTo>
                  <a:pt x="4140" y="3837"/>
                </a:lnTo>
                <a:lnTo>
                  <a:pt x="4158" y="3766"/>
                </a:lnTo>
                <a:lnTo>
                  <a:pt x="4170" y="3693"/>
                </a:lnTo>
                <a:lnTo>
                  <a:pt x="4176" y="3617"/>
                </a:lnTo>
                <a:lnTo>
                  <a:pt x="4176" y="1391"/>
                </a:lnTo>
                <a:lnTo>
                  <a:pt x="3758" y="1807"/>
                </a:lnTo>
                <a:lnTo>
                  <a:pt x="3758" y="3478"/>
                </a:lnTo>
                <a:lnTo>
                  <a:pt x="3758" y="3478"/>
                </a:lnTo>
                <a:close/>
                <a:moveTo>
                  <a:pt x="4262" y="464"/>
                </a:moveTo>
                <a:lnTo>
                  <a:pt x="3846" y="50"/>
                </a:lnTo>
                <a:lnTo>
                  <a:pt x="3821" y="29"/>
                </a:lnTo>
                <a:lnTo>
                  <a:pt x="3793" y="14"/>
                </a:lnTo>
                <a:lnTo>
                  <a:pt x="3763" y="5"/>
                </a:lnTo>
                <a:lnTo>
                  <a:pt x="3733" y="0"/>
                </a:lnTo>
                <a:lnTo>
                  <a:pt x="3701" y="1"/>
                </a:lnTo>
                <a:lnTo>
                  <a:pt x="3671" y="8"/>
                </a:lnTo>
                <a:lnTo>
                  <a:pt x="3641" y="20"/>
                </a:lnTo>
                <a:lnTo>
                  <a:pt x="3612" y="35"/>
                </a:lnTo>
                <a:lnTo>
                  <a:pt x="3586" y="58"/>
                </a:lnTo>
                <a:lnTo>
                  <a:pt x="3386" y="257"/>
                </a:lnTo>
                <a:lnTo>
                  <a:pt x="4054" y="919"/>
                </a:lnTo>
                <a:lnTo>
                  <a:pt x="4254" y="722"/>
                </a:lnTo>
                <a:lnTo>
                  <a:pt x="4276" y="695"/>
                </a:lnTo>
                <a:lnTo>
                  <a:pt x="4292" y="667"/>
                </a:lnTo>
                <a:lnTo>
                  <a:pt x="4304" y="636"/>
                </a:lnTo>
                <a:lnTo>
                  <a:pt x="4310" y="606"/>
                </a:lnTo>
                <a:lnTo>
                  <a:pt x="4312" y="575"/>
                </a:lnTo>
                <a:lnTo>
                  <a:pt x="4306" y="545"/>
                </a:lnTo>
                <a:lnTo>
                  <a:pt x="4297" y="516"/>
                </a:lnTo>
                <a:lnTo>
                  <a:pt x="4283" y="488"/>
                </a:lnTo>
                <a:lnTo>
                  <a:pt x="4262" y="464"/>
                </a:lnTo>
                <a:lnTo>
                  <a:pt x="4262" y="464"/>
                </a:lnTo>
                <a:close/>
                <a:moveTo>
                  <a:pt x="4262" y="464"/>
                </a:moveTo>
                <a:lnTo>
                  <a:pt x="4262" y="4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>
            <a:off x="8961075" y="5390663"/>
            <a:ext cx="911998" cy="786206"/>
          </a:xfrm>
          <a:prstGeom prst="hexagon">
            <a:avLst>
              <a:gd name="adj" fmla="val 29774"/>
              <a:gd name="vf" fmla="val 115470"/>
            </a:avLst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AI</a:t>
            </a:r>
            <a:endParaRPr lang="zh-CN" altLang="en-US" sz="34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1"/>
          <a:srcRect l="7130" t="31" r="6370" b="11424"/>
          <a:stretch/>
        </p:blipFill>
        <p:spPr>
          <a:xfrm>
            <a:off x="9948503" y="5147037"/>
            <a:ext cx="1081088" cy="10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88118" y="208163"/>
            <a:ext cx="1841863" cy="18418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799152" y="319385"/>
            <a:ext cx="1619794" cy="1619418"/>
          </a:xfrm>
          <a:custGeom>
            <a:avLst/>
            <a:gdLst>
              <a:gd name="T0" fmla="*/ 3036 w 4307"/>
              <a:gd name="T1" fmla="*/ 1982 h 4306"/>
              <a:gd name="T2" fmla="*/ 2632 w 4307"/>
              <a:gd name="T3" fmla="*/ 1392 h 4306"/>
              <a:gd name="T4" fmla="*/ 1914 w 4307"/>
              <a:gd name="T5" fmla="*/ 1288 h 4306"/>
              <a:gd name="T6" fmla="*/ 2401 w 4307"/>
              <a:gd name="T7" fmla="*/ 2042 h 4306"/>
              <a:gd name="T8" fmla="*/ 2092 w 4307"/>
              <a:gd name="T9" fmla="*/ 2385 h 4306"/>
              <a:gd name="T10" fmla="*/ 1672 w 4307"/>
              <a:gd name="T11" fmla="*/ 2298 h 4306"/>
              <a:gd name="T12" fmla="*/ 1353 w 4307"/>
              <a:gd name="T13" fmla="*/ 2560 h 4306"/>
              <a:gd name="T14" fmla="*/ 1903 w 4307"/>
              <a:gd name="T15" fmla="*/ 3018 h 4306"/>
              <a:gd name="T16" fmla="*/ 3400 w 4307"/>
              <a:gd name="T17" fmla="*/ 3823 h 4306"/>
              <a:gd name="T18" fmla="*/ 3742 w 4307"/>
              <a:gd name="T19" fmla="*/ 3858 h 4306"/>
              <a:gd name="T20" fmla="*/ 3903 w 4307"/>
              <a:gd name="T21" fmla="*/ 3535 h 4306"/>
              <a:gd name="T22" fmla="*/ 3491 w 4307"/>
              <a:gd name="T23" fmla="*/ 3697 h 4306"/>
              <a:gd name="T24" fmla="*/ 3531 w 4307"/>
              <a:gd name="T25" fmla="*/ 3455 h 4306"/>
              <a:gd name="T26" fmla="*/ 3751 w 4307"/>
              <a:gd name="T27" fmla="*/ 3590 h 4306"/>
              <a:gd name="T28" fmla="*/ 3951 w 4307"/>
              <a:gd name="T29" fmla="*/ 1754 h 4306"/>
              <a:gd name="T30" fmla="*/ 3593 w 4307"/>
              <a:gd name="T31" fmla="*/ 1684 h 4306"/>
              <a:gd name="T32" fmla="*/ 3532 w 4307"/>
              <a:gd name="T33" fmla="*/ 1372 h 4306"/>
              <a:gd name="T34" fmla="*/ 3836 w 4307"/>
              <a:gd name="T35" fmla="*/ 941 h 4306"/>
              <a:gd name="T36" fmla="*/ 3466 w 4307"/>
              <a:gd name="T37" fmla="*/ 485 h 4306"/>
              <a:gd name="T38" fmla="*/ 2994 w 4307"/>
              <a:gd name="T39" fmla="*/ 746 h 4306"/>
              <a:gd name="T40" fmla="*/ 2664 w 4307"/>
              <a:gd name="T41" fmla="*/ 748 h 4306"/>
              <a:gd name="T42" fmla="*/ 2515 w 4307"/>
              <a:gd name="T43" fmla="*/ 142 h 4306"/>
              <a:gd name="T44" fmla="*/ 1944 w 4307"/>
              <a:gd name="T45" fmla="*/ 24 h 4306"/>
              <a:gd name="T46" fmla="*/ 1753 w 4307"/>
              <a:gd name="T47" fmla="*/ 574 h 4306"/>
              <a:gd name="T48" fmla="*/ 1739 w 4307"/>
              <a:gd name="T49" fmla="*/ 626 h 4306"/>
              <a:gd name="T50" fmla="*/ 1599 w 4307"/>
              <a:gd name="T51" fmla="*/ 777 h 4306"/>
              <a:gd name="T52" fmla="*/ 1276 w 4307"/>
              <a:gd name="T53" fmla="*/ 697 h 4306"/>
              <a:gd name="T54" fmla="*/ 807 w 4307"/>
              <a:gd name="T55" fmla="*/ 491 h 4306"/>
              <a:gd name="T56" fmla="*/ 484 w 4307"/>
              <a:gd name="T57" fmla="*/ 978 h 4306"/>
              <a:gd name="T58" fmla="*/ 758 w 4307"/>
              <a:gd name="T59" fmla="*/ 1328 h 4306"/>
              <a:gd name="T60" fmla="*/ 773 w 4307"/>
              <a:gd name="T61" fmla="*/ 1353 h 4306"/>
              <a:gd name="T62" fmla="*/ 792 w 4307"/>
              <a:gd name="T63" fmla="*/ 1390 h 4306"/>
              <a:gd name="T64" fmla="*/ 791 w 4307"/>
              <a:gd name="T65" fmla="*/ 1563 h 4306"/>
              <a:gd name="T66" fmla="*/ 274 w 4307"/>
              <a:gd name="T67" fmla="*/ 1745 h 4306"/>
              <a:gd name="T68" fmla="*/ 2 w 4307"/>
              <a:gd name="T69" fmla="*/ 2021 h 4306"/>
              <a:gd name="T70" fmla="*/ 224 w 4307"/>
              <a:gd name="T71" fmla="*/ 2541 h 4306"/>
              <a:gd name="T72" fmla="*/ 607 w 4307"/>
              <a:gd name="T73" fmla="*/ 2562 h 4306"/>
              <a:gd name="T74" fmla="*/ 802 w 4307"/>
              <a:gd name="T75" fmla="*/ 2821 h 4306"/>
              <a:gd name="T76" fmla="*/ 510 w 4307"/>
              <a:gd name="T77" fmla="*/ 3234 h 4306"/>
              <a:gd name="T78" fmla="*/ 717 w 4307"/>
              <a:gd name="T79" fmla="*/ 3761 h 4306"/>
              <a:gd name="T80" fmla="*/ 1105 w 4307"/>
              <a:gd name="T81" fmla="*/ 3765 h 4306"/>
              <a:gd name="T82" fmla="*/ 1332 w 4307"/>
              <a:gd name="T83" fmla="*/ 3545 h 4306"/>
              <a:gd name="T84" fmla="*/ 1363 w 4307"/>
              <a:gd name="T85" fmla="*/ 3530 h 4306"/>
              <a:gd name="T86" fmla="*/ 1422 w 4307"/>
              <a:gd name="T87" fmla="*/ 3509 h 4306"/>
              <a:gd name="T88" fmla="*/ 1608 w 4307"/>
              <a:gd name="T89" fmla="*/ 3535 h 4306"/>
              <a:gd name="T90" fmla="*/ 1747 w 4307"/>
              <a:gd name="T91" fmla="*/ 4034 h 4306"/>
              <a:gd name="T92" fmla="*/ 2023 w 4307"/>
              <a:gd name="T93" fmla="*/ 4306 h 4306"/>
              <a:gd name="T94" fmla="*/ 2543 w 4307"/>
              <a:gd name="T95" fmla="*/ 4083 h 4306"/>
              <a:gd name="T96" fmla="*/ 2611 w 4307"/>
              <a:gd name="T97" fmla="*/ 3607 h 4306"/>
              <a:gd name="T98" fmla="*/ 2684 w 4307"/>
              <a:gd name="T99" fmla="*/ 3544 h 4306"/>
              <a:gd name="T100" fmla="*/ 2704 w 4307"/>
              <a:gd name="T101" fmla="*/ 3533 h 4306"/>
              <a:gd name="T102" fmla="*/ 2319 w 4307"/>
              <a:gd name="T103" fmla="*/ 3320 h 4306"/>
              <a:gd name="T104" fmla="*/ 1529 w 4307"/>
              <a:gd name="T105" fmla="*/ 3154 h 4306"/>
              <a:gd name="T106" fmla="*/ 1035 w 4307"/>
              <a:gd name="T107" fmla="*/ 2524 h 4306"/>
              <a:gd name="T108" fmla="*/ 1069 w 4307"/>
              <a:gd name="T109" fmla="*/ 1693 h 4306"/>
              <a:gd name="T110" fmla="*/ 1615 w 4307"/>
              <a:gd name="T111" fmla="*/ 1104 h 4306"/>
              <a:gd name="T112" fmla="*/ 2441 w 4307"/>
              <a:gd name="T113" fmla="*/ 1010 h 4306"/>
              <a:gd name="T114" fmla="*/ 3107 w 4307"/>
              <a:gd name="T115" fmla="*/ 1460 h 4306"/>
              <a:gd name="T116" fmla="*/ 3329 w 4307"/>
              <a:gd name="T117" fmla="*/ 2239 h 4306"/>
              <a:gd name="T118" fmla="*/ 3641 w 4307"/>
              <a:gd name="T119" fmla="*/ 2596 h 4306"/>
              <a:gd name="T120" fmla="*/ 4234 w 4307"/>
              <a:gd name="T121" fmla="*/ 2453 h 4306"/>
              <a:gd name="T122" fmla="*/ 4235 w 4307"/>
              <a:gd name="T123" fmla="*/ 1864 h 4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07" h="4306">
                <a:moveTo>
                  <a:pt x="3831" y="3393"/>
                </a:moveTo>
                <a:lnTo>
                  <a:pt x="2966" y="2539"/>
                </a:lnTo>
                <a:lnTo>
                  <a:pt x="2996" y="2467"/>
                </a:lnTo>
                <a:lnTo>
                  <a:pt x="3021" y="2392"/>
                </a:lnTo>
                <a:lnTo>
                  <a:pt x="3038" y="2315"/>
                </a:lnTo>
                <a:lnTo>
                  <a:pt x="3048" y="2235"/>
                </a:lnTo>
                <a:lnTo>
                  <a:pt x="3052" y="2154"/>
                </a:lnTo>
                <a:lnTo>
                  <a:pt x="3048" y="2067"/>
                </a:lnTo>
                <a:lnTo>
                  <a:pt x="3036" y="1982"/>
                </a:lnTo>
                <a:lnTo>
                  <a:pt x="3017" y="1901"/>
                </a:lnTo>
                <a:lnTo>
                  <a:pt x="2989" y="1822"/>
                </a:lnTo>
                <a:lnTo>
                  <a:pt x="2956" y="1748"/>
                </a:lnTo>
                <a:lnTo>
                  <a:pt x="2916" y="1677"/>
                </a:lnTo>
                <a:lnTo>
                  <a:pt x="2870" y="1610"/>
                </a:lnTo>
                <a:lnTo>
                  <a:pt x="2818" y="1548"/>
                </a:lnTo>
                <a:lnTo>
                  <a:pt x="2760" y="1490"/>
                </a:lnTo>
                <a:lnTo>
                  <a:pt x="2699" y="1439"/>
                </a:lnTo>
                <a:lnTo>
                  <a:pt x="2632" y="1392"/>
                </a:lnTo>
                <a:lnTo>
                  <a:pt x="2560" y="1353"/>
                </a:lnTo>
                <a:lnTo>
                  <a:pt x="2485" y="1318"/>
                </a:lnTo>
                <a:lnTo>
                  <a:pt x="2407" y="1292"/>
                </a:lnTo>
                <a:lnTo>
                  <a:pt x="2325" y="1273"/>
                </a:lnTo>
                <a:lnTo>
                  <a:pt x="2242" y="1260"/>
                </a:lnTo>
                <a:lnTo>
                  <a:pt x="2155" y="1256"/>
                </a:lnTo>
                <a:lnTo>
                  <a:pt x="2073" y="1260"/>
                </a:lnTo>
                <a:lnTo>
                  <a:pt x="1993" y="1270"/>
                </a:lnTo>
                <a:lnTo>
                  <a:pt x="1914" y="1288"/>
                </a:lnTo>
                <a:lnTo>
                  <a:pt x="2299" y="1671"/>
                </a:lnTo>
                <a:lnTo>
                  <a:pt x="2333" y="1710"/>
                </a:lnTo>
                <a:lnTo>
                  <a:pt x="2361" y="1752"/>
                </a:lnTo>
                <a:lnTo>
                  <a:pt x="2382" y="1796"/>
                </a:lnTo>
                <a:lnTo>
                  <a:pt x="2397" y="1843"/>
                </a:lnTo>
                <a:lnTo>
                  <a:pt x="2408" y="1892"/>
                </a:lnTo>
                <a:lnTo>
                  <a:pt x="2411" y="1942"/>
                </a:lnTo>
                <a:lnTo>
                  <a:pt x="2409" y="1993"/>
                </a:lnTo>
                <a:lnTo>
                  <a:pt x="2401" y="2042"/>
                </a:lnTo>
                <a:lnTo>
                  <a:pt x="2387" y="2092"/>
                </a:lnTo>
                <a:lnTo>
                  <a:pt x="2367" y="2141"/>
                </a:lnTo>
                <a:lnTo>
                  <a:pt x="2341" y="2186"/>
                </a:lnTo>
                <a:lnTo>
                  <a:pt x="2310" y="2231"/>
                </a:lnTo>
                <a:lnTo>
                  <a:pt x="2273" y="2273"/>
                </a:lnTo>
                <a:lnTo>
                  <a:pt x="2232" y="2309"/>
                </a:lnTo>
                <a:lnTo>
                  <a:pt x="2188" y="2340"/>
                </a:lnTo>
                <a:lnTo>
                  <a:pt x="2141" y="2366"/>
                </a:lnTo>
                <a:lnTo>
                  <a:pt x="2092" y="2385"/>
                </a:lnTo>
                <a:lnTo>
                  <a:pt x="2043" y="2398"/>
                </a:lnTo>
                <a:lnTo>
                  <a:pt x="1993" y="2406"/>
                </a:lnTo>
                <a:lnTo>
                  <a:pt x="1943" y="2409"/>
                </a:lnTo>
                <a:lnTo>
                  <a:pt x="1893" y="2405"/>
                </a:lnTo>
                <a:lnTo>
                  <a:pt x="1845" y="2396"/>
                </a:lnTo>
                <a:lnTo>
                  <a:pt x="1798" y="2380"/>
                </a:lnTo>
                <a:lnTo>
                  <a:pt x="1753" y="2359"/>
                </a:lnTo>
                <a:lnTo>
                  <a:pt x="1711" y="2332"/>
                </a:lnTo>
                <a:lnTo>
                  <a:pt x="1672" y="2298"/>
                </a:lnTo>
                <a:lnTo>
                  <a:pt x="1289" y="1913"/>
                </a:lnTo>
                <a:lnTo>
                  <a:pt x="1272" y="1990"/>
                </a:lnTo>
                <a:lnTo>
                  <a:pt x="1260" y="2071"/>
                </a:lnTo>
                <a:lnTo>
                  <a:pt x="1257" y="2154"/>
                </a:lnTo>
                <a:lnTo>
                  <a:pt x="1261" y="2240"/>
                </a:lnTo>
                <a:lnTo>
                  <a:pt x="1273" y="2324"/>
                </a:lnTo>
                <a:lnTo>
                  <a:pt x="1293" y="2406"/>
                </a:lnTo>
                <a:lnTo>
                  <a:pt x="1320" y="2485"/>
                </a:lnTo>
                <a:lnTo>
                  <a:pt x="1353" y="2560"/>
                </a:lnTo>
                <a:lnTo>
                  <a:pt x="1393" y="2632"/>
                </a:lnTo>
                <a:lnTo>
                  <a:pt x="1439" y="2698"/>
                </a:lnTo>
                <a:lnTo>
                  <a:pt x="1492" y="2760"/>
                </a:lnTo>
                <a:lnTo>
                  <a:pt x="1549" y="2817"/>
                </a:lnTo>
                <a:lnTo>
                  <a:pt x="1612" y="2870"/>
                </a:lnTo>
                <a:lnTo>
                  <a:pt x="1679" y="2917"/>
                </a:lnTo>
                <a:lnTo>
                  <a:pt x="1749" y="2956"/>
                </a:lnTo>
                <a:lnTo>
                  <a:pt x="1824" y="2990"/>
                </a:lnTo>
                <a:lnTo>
                  <a:pt x="1903" y="3018"/>
                </a:lnTo>
                <a:lnTo>
                  <a:pt x="1984" y="3037"/>
                </a:lnTo>
                <a:lnTo>
                  <a:pt x="2069" y="3049"/>
                </a:lnTo>
                <a:lnTo>
                  <a:pt x="2155" y="3053"/>
                </a:lnTo>
                <a:lnTo>
                  <a:pt x="2236" y="3050"/>
                </a:lnTo>
                <a:lnTo>
                  <a:pt x="2316" y="3039"/>
                </a:lnTo>
                <a:lnTo>
                  <a:pt x="2393" y="3022"/>
                </a:lnTo>
                <a:lnTo>
                  <a:pt x="2468" y="2997"/>
                </a:lnTo>
                <a:lnTo>
                  <a:pt x="2539" y="2965"/>
                </a:lnTo>
                <a:lnTo>
                  <a:pt x="3400" y="3823"/>
                </a:lnTo>
                <a:lnTo>
                  <a:pt x="3433" y="3849"/>
                </a:lnTo>
                <a:lnTo>
                  <a:pt x="3467" y="3870"/>
                </a:lnTo>
                <a:lnTo>
                  <a:pt x="3505" y="3886"/>
                </a:lnTo>
                <a:lnTo>
                  <a:pt x="3543" y="3895"/>
                </a:lnTo>
                <a:lnTo>
                  <a:pt x="3583" y="3899"/>
                </a:lnTo>
                <a:lnTo>
                  <a:pt x="3624" y="3897"/>
                </a:lnTo>
                <a:lnTo>
                  <a:pt x="3665" y="3890"/>
                </a:lnTo>
                <a:lnTo>
                  <a:pt x="3704" y="3876"/>
                </a:lnTo>
                <a:lnTo>
                  <a:pt x="3742" y="3858"/>
                </a:lnTo>
                <a:lnTo>
                  <a:pt x="3779" y="3835"/>
                </a:lnTo>
                <a:lnTo>
                  <a:pt x="3813" y="3804"/>
                </a:lnTo>
                <a:lnTo>
                  <a:pt x="3841" y="3770"/>
                </a:lnTo>
                <a:lnTo>
                  <a:pt x="3866" y="3735"/>
                </a:lnTo>
                <a:lnTo>
                  <a:pt x="3885" y="3696"/>
                </a:lnTo>
                <a:lnTo>
                  <a:pt x="3898" y="3657"/>
                </a:lnTo>
                <a:lnTo>
                  <a:pt x="3904" y="3616"/>
                </a:lnTo>
                <a:lnTo>
                  <a:pt x="3907" y="3575"/>
                </a:lnTo>
                <a:lnTo>
                  <a:pt x="3903" y="3535"/>
                </a:lnTo>
                <a:lnTo>
                  <a:pt x="3894" y="3497"/>
                </a:lnTo>
                <a:lnTo>
                  <a:pt x="3878" y="3459"/>
                </a:lnTo>
                <a:lnTo>
                  <a:pt x="3857" y="3425"/>
                </a:lnTo>
                <a:lnTo>
                  <a:pt x="3831" y="3393"/>
                </a:lnTo>
                <a:close/>
                <a:moveTo>
                  <a:pt x="3599" y="3743"/>
                </a:moveTo>
                <a:lnTo>
                  <a:pt x="3568" y="3739"/>
                </a:lnTo>
                <a:lnTo>
                  <a:pt x="3539" y="3730"/>
                </a:lnTo>
                <a:lnTo>
                  <a:pt x="3513" y="3717"/>
                </a:lnTo>
                <a:lnTo>
                  <a:pt x="3491" y="3697"/>
                </a:lnTo>
                <a:lnTo>
                  <a:pt x="3471" y="3675"/>
                </a:lnTo>
                <a:lnTo>
                  <a:pt x="3456" y="3649"/>
                </a:lnTo>
                <a:lnTo>
                  <a:pt x="3447" y="3620"/>
                </a:lnTo>
                <a:lnTo>
                  <a:pt x="3445" y="3590"/>
                </a:lnTo>
                <a:lnTo>
                  <a:pt x="3449" y="3556"/>
                </a:lnTo>
                <a:lnTo>
                  <a:pt x="3460" y="3524"/>
                </a:lnTo>
                <a:lnTo>
                  <a:pt x="3479" y="3496"/>
                </a:lnTo>
                <a:lnTo>
                  <a:pt x="3502" y="3473"/>
                </a:lnTo>
                <a:lnTo>
                  <a:pt x="3531" y="3455"/>
                </a:lnTo>
                <a:lnTo>
                  <a:pt x="3564" y="3444"/>
                </a:lnTo>
                <a:lnTo>
                  <a:pt x="3599" y="3441"/>
                </a:lnTo>
                <a:lnTo>
                  <a:pt x="3633" y="3444"/>
                </a:lnTo>
                <a:lnTo>
                  <a:pt x="3666" y="3455"/>
                </a:lnTo>
                <a:lnTo>
                  <a:pt x="3693" y="3473"/>
                </a:lnTo>
                <a:lnTo>
                  <a:pt x="3717" y="3496"/>
                </a:lnTo>
                <a:lnTo>
                  <a:pt x="3735" y="3524"/>
                </a:lnTo>
                <a:lnTo>
                  <a:pt x="3747" y="3556"/>
                </a:lnTo>
                <a:lnTo>
                  <a:pt x="3751" y="3590"/>
                </a:lnTo>
                <a:lnTo>
                  <a:pt x="3747" y="3625"/>
                </a:lnTo>
                <a:lnTo>
                  <a:pt x="3735" y="3657"/>
                </a:lnTo>
                <a:lnTo>
                  <a:pt x="3717" y="3685"/>
                </a:lnTo>
                <a:lnTo>
                  <a:pt x="3693" y="3709"/>
                </a:lnTo>
                <a:lnTo>
                  <a:pt x="3666" y="3727"/>
                </a:lnTo>
                <a:lnTo>
                  <a:pt x="3633" y="3739"/>
                </a:lnTo>
                <a:lnTo>
                  <a:pt x="3599" y="3743"/>
                </a:lnTo>
                <a:close/>
                <a:moveTo>
                  <a:pt x="4039" y="1754"/>
                </a:moveTo>
                <a:lnTo>
                  <a:pt x="3951" y="1754"/>
                </a:lnTo>
                <a:lnTo>
                  <a:pt x="3747" y="1753"/>
                </a:lnTo>
                <a:lnTo>
                  <a:pt x="3746" y="1753"/>
                </a:lnTo>
                <a:lnTo>
                  <a:pt x="3705" y="1745"/>
                </a:lnTo>
                <a:lnTo>
                  <a:pt x="3666" y="1732"/>
                </a:lnTo>
                <a:lnTo>
                  <a:pt x="3631" y="1713"/>
                </a:lnTo>
                <a:lnTo>
                  <a:pt x="3629" y="1713"/>
                </a:lnTo>
                <a:lnTo>
                  <a:pt x="3628" y="1711"/>
                </a:lnTo>
                <a:lnTo>
                  <a:pt x="3627" y="1710"/>
                </a:lnTo>
                <a:lnTo>
                  <a:pt x="3593" y="1684"/>
                </a:lnTo>
                <a:lnTo>
                  <a:pt x="3563" y="1651"/>
                </a:lnTo>
                <a:lnTo>
                  <a:pt x="3539" y="1614"/>
                </a:lnTo>
                <a:lnTo>
                  <a:pt x="3521" y="1575"/>
                </a:lnTo>
                <a:lnTo>
                  <a:pt x="3510" y="1532"/>
                </a:lnTo>
                <a:lnTo>
                  <a:pt x="3506" y="1486"/>
                </a:lnTo>
                <a:lnTo>
                  <a:pt x="3509" y="1457"/>
                </a:lnTo>
                <a:lnTo>
                  <a:pt x="3514" y="1430"/>
                </a:lnTo>
                <a:lnTo>
                  <a:pt x="3522" y="1402"/>
                </a:lnTo>
                <a:lnTo>
                  <a:pt x="3532" y="1372"/>
                </a:lnTo>
                <a:lnTo>
                  <a:pt x="3547" y="1345"/>
                </a:lnTo>
                <a:lnTo>
                  <a:pt x="3565" y="1320"/>
                </a:lnTo>
                <a:lnTo>
                  <a:pt x="3610" y="1274"/>
                </a:lnTo>
                <a:lnTo>
                  <a:pt x="3712" y="1173"/>
                </a:lnTo>
                <a:lnTo>
                  <a:pt x="3772" y="1112"/>
                </a:lnTo>
                <a:lnTo>
                  <a:pt x="3798" y="1072"/>
                </a:lnTo>
                <a:lnTo>
                  <a:pt x="3818" y="1030"/>
                </a:lnTo>
                <a:lnTo>
                  <a:pt x="3830" y="987"/>
                </a:lnTo>
                <a:lnTo>
                  <a:pt x="3836" y="941"/>
                </a:lnTo>
                <a:lnTo>
                  <a:pt x="3836" y="896"/>
                </a:lnTo>
                <a:lnTo>
                  <a:pt x="3830" y="851"/>
                </a:lnTo>
                <a:lnTo>
                  <a:pt x="3815" y="807"/>
                </a:lnTo>
                <a:lnTo>
                  <a:pt x="3796" y="765"/>
                </a:lnTo>
                <a:lnTo>
                  <a:pt x="3769" y="724"/>
                </a:lnTo>
                <a:lnTo>
                  <a:pt x="3594" y="545"/>
                </a:lnTo>
                <a:lnTo>
                  <a:pt x="3553" y="519"/>
                </a:lnTo>
                <a:lnTo>
                  <a:pt x="3510" y="498"/>
                </a:lnTo>
                <a:lnTo>
                  <a:pt x="3466" y="485"/>
                </a:lnTo>
                <a:lnTo>
                  <a:pt x="3420" y="477"/>
                </a:lnTo>
                <a:lnTo>
                  <a:pt x="3374" y="477"/>
                </a:lnTo>
                <a:lnTo>
                  <a:pt x="3328" y="482"/>
                </a:lnTo>
                <a:lnTo>
                  <a:pt x="3284" y="495"/>
                </a:lnTo>
                <a:lnTo>
                  <a:pt x="3242" y="513"/>
                </a:lnTo>
                <a:lnTo>
                  <a:pt x="3203" y="540"/>
                </a:lnTo>
                <a:lnTo>
                  <a:pt x="3138" y="600"/>
                </a:lnTo>
                <a:lnTo>
                  <a:pt x="2996" y="746"/>
                </a:lnTo>
                <a:lnTo>
                  <a:pt x="2994" y="746"/>
                </a:lnTo>
                <a:lnTo>
                  <a:pt x="2959" y="770"/>
                </a:lnTo>
                <a:lnTo>
                  <a:pt x="2922" y="787"/>
                </a:lnTo>
                <a:lnTo>
                  <a:pt x="2882" y="799"/>
                </a:lnTo>
                <a:lnTo>
                  <a:pt x="2841" y="804"/>
                </a:lnTo>
                <a:lnTo>
                  <a:pt x="2801" y="803"/>
                </a:lnTo>
                <a:lnTo>
                  <a:pt x="2760" y="795"/>
                </a:lnTo>
                <a:lnTo>
                  <a:pt x="2722" y="782"/>
                </a:lnTo>
                <a:lnTo>
                  <a:pt x="2692" y="766"/>
                </a:lnTo>
                <a:lnTo>
                  <a:pt x="2664" y="748"/>
                </a:lnTo>
                <a:lnTo>
                  <a:pt x="2637" y="724"/>
                </a:lnTo>
                <a:lnTo>
                  <a:pt x="2608" y="689"/>
                </a:lnTo>
                <a:lnTo>
                  <a:pt x="2586" y="651"/>
                </a:lnTo>
                <a:lnTo>
                  <a:pt x="2570" y="610"/>
                </a:lnTo>
                <a:lnTo>
                  <a:pt x="2562" y="567"/>
                </a:lnTo>
                <a:lnTo>
                  <a:pt x="2562" y="271"/>
                </a:lnTo>
                <a:lnTo>
                  <a:pt x="2553" y="225"/>
                </a:lnTo>
                <a:lnTo>
                  <a:pt x="2536" y="182"/>
                </a:lnTo>
                <a:lnTo>
                  <a:pt x="2515" y="142"/>
                </a:lnTo>
                <a:lnTo>
                  <a:pt x="2488" y="105"/>
                </a:lnTo>
                <a:lnTo>
                  <a:pt x="2455" y="74"/>
                </a:lnTo>
                <a:lnTo>
                  <a:pt x="2417" y="46"/>
                </a:lnTo>
                <a:lnTo>
                  <a:pt x="2376" y="24"/>
                </a:lnTo>
                <a:lnTo>
                  <a:pt x="2332" y="9"/>
                </a:lnTo>
                <a:lnTo>
                  <a:pt x="2285" y="0"/>
                </a:lnTo>
                <a:lnTo>
                  <a:pt x="2035" y="0"/>
                </a:lnTo>
                <a:lnTo>
                  <a:pt x="1988" y="8"/>
                </a:lnTo>
                <a:lnTo>
                  <a:pt x="1944" y="24"/>
                </a:lnTo>
                <a:lnTo>
                  <a:pt x="1903" y="45"/>
                </a:lnTo>
                <a:lnTo>
                  <a:pt x="1866" y="72"/>
                </a:lnTo>
                <a:lnTo>
                  <a:pt x="1833" y="104"/>
                </a:lnTo>
                <a:lnTo>
                  <a:pt x="1804" y="140"/>
                </a:lnTo>
                <a:lnTo>
                  <a:pt x="1782" y="181"/>
                </a:lnTo>
                <a:lnTo>
                  <a:pt x="1765" y="224"/>
                </a:lnTo>
                <a:lnTo>
                  <a:pt x="1755" y="270"/>
                </a:lnTo>
                <a:lnTo>
                  <a:pt x="1755" y="562"/>
                </a:lnTo>
                <a:lnTo>
                  <a:pt x="1753" y="574"/>
                </a:lnTo>
                <a:lnTo>
                  <a:pt x="1751" y="584"/>
                </a:lnTo>
                <a:lnTo>
                  <a:pt x="1751" y="587"/>
                </a:lnTo>
                <a:lnTo>
                  <a:pt x="1747" y="609"/>
                </a:lnTo>
                <a:lnTo>
                  <a:pt x="1745" y="609"/>
                </a:lnTo>
                <a:lnTo>
                  <a:pt x="1744" y="610"/>
                </a:lnTo>
                <a:lnTo>
                  <a:pt x="1744" y="610"/>
                </a:lnTo>
                <a:lnTo>
                  <a:pt x="1744" y="612"/>
                </a:lnTo>
                <a:lnTo>
                  <a:pt x="1742" y="618"/>
                </a:lnTo>
                <a:lnTo>
                  <a:pt x="1739" y="626"/>
                </a:lnTo>
                <a:lnTo>
                  <a:pt x="1736" y="633"/>
                </a:lnTo>
                <a:lnTo>
                  <a:pt x="1731" y="644"/>
                </a:lnTo>
                <a:lnTo>
                  <a:pt x="1726" y="655"/>
                </a:lnTo>
                <a:lnTo>
                  <a:pt x="1726" y="656"/>
                </a:lnTo>
                <a:lnTo>
                  <a:pt x="1709" y="685"/>
                </a:lnTo>
                <a:lnTo>
                  <a:pt x="1687" y="712"/>
                </a:lnTo>
                <a:lnTo>
                  <a:pt x="1660" y="737"/>
                </a:lnTo>
                <a:lnTo>
                  <a:pt x="1632" y="758"/>
                </a:lnTo>
                <a:lnTo>
                  <a:pt x="1599" y="777"/>
                </a:lnTo>
                <a:lnTo>
                  <a:pt x="1564" y="790"/>
                </a:lnTo>
                <a:lnTo>
                  <a:pt x="1526" y="797"/>
                </a:lnTo>
                <a:lnTo>
                  <a:pt x="1486" y="800"/>
                </a:lnTo>
                <a:lnTo>
                  <a:pt x="1450" y="797"/>
                </a:lnTo>
                <a:lnTo>
                  <a:pt x="1414" y="791"/>
                </a:lnTo>
                <a:lnTo>
                  <a:pt x="1380" y="779"/>
                </a:lnTo>
                <a:lnTo>
                  <a:pt x="1350" y="762"/>
                </a:lnTo>
                <a:lnTo>
                  <a:pt x="1321" y="742"/>
                </a:lnTo>
                <a:lnTo>
                  <a:pt x="1276" y="697"/>
                </a:lnTo>
                <a:lnTo>
                  <a:pt x="1175" y="596"/>
                </a:lnTo>
                <a:lnTo>
                  <a:pt x="1112" y="534"/>
                </a:lnTo>
                <a:lnTo>
                  <a:pt x="1073" y="508"/>
                </a:lnTo>
                <a:lnTo>
                  <a:pt x="1031" y="489"/>
                </a:lnTo>
                <a:lnTo>
                  <a:pt x="986" y="477"/>
                </a:lnTo>
                <a:lnTo>
                  <a:pt x="942" y="470"/>
                </a:lnTo>
                <a:lnTo>
                  <a:pt x="896" y="470"/>
                </a:lnTo>
                <a:lnTo>
                  <a:pt x="850" y="477"/>
                </a:lnTo>
                <a:lnTo>
                  <a:pt x="807" y="491"/>
                </a:lnTo>
                <a:lnTo>
                  <a:pt x="765" y="511"/>
                </a:lnTo>
                <a:lnTo>
                  <a:pt x="726" y="538"/>
                </a:lnTo>
                <a:lnTo>
                  <a:pt x="546" y="715"/>
                </a:lnTo>
                <a:lnTo>
                  <a:pt x="519" y="754"/>
                </a:lnTo>
                <a:lnTo>
                  <a:pt x="499" y="796"/>
                </a:lnTo>
                <a:lnTo>
                  <a:pt x="485" y="841"/>
                </a:lnTo>
                <a:lnTo>
                  <a:pt x="478" y="886"/>
                </a:lnTo>
                <a:lnTo>
                  <a:pt x="477" y="932"/>
                </a:lnTo>
                <a:lnTo>
                  <a:pt x="484" y="978"/>
                </a:lnTo>
                <a:lnTo>
                  <a:pt x="495" y="1023"/>
                </a:lnTo>
                <a:lnTo>
                  <a:pt x="515" y="1065"/>
                </a:lnTo>
                <a:lnTo>
                  <a:pt x="540" y="1105"/>
                </a:lnTo>
                <a:lnTo>
                  <a:pt x="601" y="1165"/>
                </a:lnTo>
                <a:lnTo>
                  <a:pt x="747" y="1309"/>
                </a:lnTo>
                <a:lnTo>
                  <a:pt x="751" y="1316"/>
                </a:lnTo>
                <a:lnTo>
                  <a:pt x="755" y="1322"/>
                </a:lnTo>
                <a:lnTo>
                  <a:pt x="757" y="1324"/>
                </a:lnTo>
                <a:lnTo>
                  <a:pt x="758" y="1328"/>
                </a:lnTo>
                <a:lnTo>
                  <a:pt x="762" y="1332"/>
                </a:lnTo>
                <a:lnTo>
                  <a:pt x="764" y="1336"/>
                </a:lnTo>
                <a:lnTo>
                  <a:pt x="766" y="1339"/>
                </a:lnTo>
                <a:lnTo>
                  <a:pt x="769" y="1343"/>
                </a:lnTo>
                <a:lnTo>
                  <a:pt x="769" y="1345"/>
                </a:lnTo>
                <a:lnTo>
                  <a:pt x="770" y="1346"/>
                </a:lnTo>
                <a:lnTo>
                  <a:pt x="772" y="1349"/>
                </a:lnTo>
                <a:lnTo>
                  <a:pt x="773" y="1350"/>
                </a:lnTo>
                <a:lnTo>
                  <a:pt x="773" y="1353"/>
                </a:lnTo>
                <a:lnTo>
                  <a:pt x="775" y="1356"/>
                </a:lnTo>
                <a:lnTo>
                  <a:pt x="778" y="1362"/>
                </a:lnTo>
                <a:lnTo>
                  <a:pt x="782" y="1367"/>
                </a:lnTo>
                <a:lnTo>
                  <a:pt x="782" y="1371"/>
                </a:lnTo>
                <a:lnTo>
                  <a:pt x="785" y="1375"/>
                </a:lnTo>
                <a:lnTo>
                  <a:pt x="786" y="1379"/>
                </a:lnTo>
                <a:lnTo>
                  <a:pt x="787" y="1383"/>
                </a:lnTo>
                <a:lnTo>
                  <a:pt x="790" y="1387"/>
                </a:lnTo>
                <a:lnTo>
                  <a:pt x="792" y="1390"/>
                </a:lnTo>
                <a:lnTo>
                  <a:pt x="792" y="1394"/>
                </a:lnTo>
                <a:lnTo>
                  <a:pt x="794" y="1398"/>
                </a:lnTo>
                <a:lnTo>
                  <a:pt x="796" y="1410"/>
                </a:lnTo>
                <a:lnTo>
                  <a:pt x="799" y="1421"/>
                </a:lnTo>
                <a:lnTo>
                  <a:pt x="802" y="1432"/>
                </a:lnTo>
                <a:lnTo>
                  <a:pt x="802" y="1445"/>
                </a:lnTo>
                <a:lnTo>
                  <a:pt x="804" y="1485"/>
                </a:lnTo>
                <a:lnTo>
                  <a:pt x="800" y="1524"/>
                </a:lnTo>
                <a:lnTo>
                  <a:pt x="791" y="1563"/>
                </a:lnTo>
                <a:lnTo>
                  <a:pt x="775" y="1601"/>
                </a:lnTo>
                <a:lnTo>
                  <a:pt x="753" y="1637"/>
                </a:lnTo>
                <a:lnTo>
                  <a:pt x="726" y="1668"/>
                </a:lnTo>
                <a:lnTo>
                  <a:pt x="697" y="1693"/>
                </a:lnTo>
                <a:lnTo>
                  <a:pt x="667" y="1713"/>
                </a:lnTo>
                <a:lnTo>
                  <a:pt x="635" y="1728"/>
                </a:lnTo>
                <a:lnTo>
                  <a:pt x="601" y="1739"/>
                </a:lnTo>
                <a:lnTo>
                  <a:pt x="567" y="1745"/>
                </a:lnTo>
                <a:lnTo>
                  <a:pt x="274" y="1745"/>
                </a:lnTo>
                <a:lnTo>
                  <a:pt x="228" y="1754"/>
                </a:lnTo>
                <a:lnTo>
                  <a:pt x="184" y="1771"/>
                </a:lnTo>
                <a:lnTo>
                  <a:pt x="143" y="1794"/>
                </a:lnTo>
                <a:lnTo>
                  <a:pt x="107" y="1821"/>
                </a:lnTo>
                <a:lnTo>
                  <a:pt x="75" y="1854"/>
                </a:lnTo>
                <a:lnTo>
                  <a:pt x="48" y="1891"/>
                </a:lnTo>
                <a:lnTo>
                  <a:pt x="27" y="1931"/>
                </a:lnTo>
                <a:lnTo>
                  <a:pt x="11" y="1976"/>
                </a:lnTo>
                <a:lnTo>
                  <a:pt x="2" y="2021"/>
                </a:lnTo>
                <a:lnTo>
                  <a:pt x="0" y="2273"/>
                </a:lnTo>
                <a:lnTo>
                  <a:pt x="10" y="2320"/>
                </a:lnTo>
                <a:lnTo>
                  <a:pt x="24" y="2364"/>
                </a:lnTo>
                <a:lnTo>
                  <a:pt x="46" y="2405"/>
                </a:lnTo>
                <a:lnTo>
                  <a:pt x="72" y="2442"/>
                </a:lnTo>
                <a:lnTo>
                  <a:pt x="105" y="2474"/>
                </a:lnTo>
                <a:lnTo>
                  <a:pt x="141" y="2502"/>
                </a:lnTo>
                <a:lnTo>
                  <a:pt x="181" y="2524"/>
                </a:lnTo>
                <a:lnTo>
                  <a:pt x="224" y="2541"/>
                </a:lnTo>
                <a:lnTo>
                  <a:pt x="271" y="2550"/>
                </a:lnTo>
                <a:lnTo>
                  <a:pt x="359" y="2550"/>
                </a:lnTo>
                <a:lnTo>
                  <a:pt x="563" y="2554"/>
                </a:lnTo>
                <a:lnTo>
                  <a:pt x="575" y="2554"/>
                </a:lnTo>
                <a:lnTo>
                  <a:pt x="588" y="2557"/>
                </a:lnTo>
                <a:lnTo>
                  <a:pt x="595" y="2557"/>
                </a:lnTo>
                <a:lnTo>
                  <a:pt x="599" y="2560"/>
                </a:lnTo>
                <a:lnTo>
                  <a:pt x="603" y="2561"/>
                </a:lnTo>
                <a:lnTo>
                  <a:pt x="607" y="2562"/>
                </a:lnTo>
                <a:lnTo>
                  <a:pt x="612" y="2563"/>
                </a:lnTo>
                <a:lnTo>
                  <a:pt x="652" y="2579"/>
                </a:lnTo>
                <a:lnTo>
                  <a:pt x="688" y="2600"/>
                </a:lnTo>
                <a:lnTo>
                  <a:pt x="720" y="2628"/>
                </a:lnTo>
                <a:lnTo>
                  <a:pt x="748" y="2659"/>
                </a:lnTo>
                <a:lnTo>
                  <a:pt x="772" y="2694"/>
                </a:lnTo>
                <a:lnTo>
                  <a:pt x="787" y="2734"/>
                </a:lnTo>
                <a:lnTo>
                  <a:pt x="799" y="2777"/>
                </a:lnTo>
                <a:lnTo>
                  <a:pt x="802" y="2821"/>
                </a:lnTo>
                <a:lnTo>
                  <a:pt x="799" y="2858"/>
                </a:lnTo>
                <a:lnTo>
                  <a:pt x="792" y="2893"/>
                </a:lnTo>
                <a:lnTo>
                  <a:pt x="781" y="2927"/>
                </a:lnTo>
                <a:lnTo>
                  <a:pt x="764" y="2960"/>
                </a:lnTo>
                <a:lnTo>
                  <a:pt x="744" y="2989"/>
                </a:lnTo>
                <a:lnTo>
                  <a:pt x="698" y="3032"/>
                </a:lnTo>
                <a:lnTo>
                  <a:pt x="596" y="3133"/>
                </a:lnTo>
                <a:lnTo>
                  <a:pt x="535" y="3193"/>
                </a:lnTo>
                <a:lnTo>
                  <a:pt x="510" y="3234"/>
                </a:lnTo>
                <a:lnTo>
                  <a:pt x="490" y="3277"/>
                </a:lnTo>
                <a:lnTo>
                  <a:pt x="477" y="3320"/>
                </a:lnTo>
                <a:lnTo>
                  <a:pt x="472" y="3366"/>
                </a:lnTo>
                <a:lnTo>
                  <a:pt x="472" y="3412"/>
                </a:lnTo>
                <a:lnTo>
                  <a:pt x="478" y="3458"/>
                </a:lnTo>
                <a:lnTo>
                  <a:pt x="491" y="3501"/>
                </a:lnTo>
                <a:lnTo>
                  <a:pt x="511" y="3543"/>
                </a:lnTo>
                <a:lnTo>
                  <a:pt x="537" y="3582"/>
                </a:lnTo>
                <a:lnTo>
                  <a:pt x="717" y="3761"/>
                </a:lnTo>
                <a:lnTo>
                  <a:pt x="756" y="3789"/>
                </a:lnTo>
                <a:lnTo>
                  <a:pt x="798" y="3808"/>
                </a:lnTo>
                <a:lnTo>
                  <a:pt x="842" y="3823"/>
                </a:lnTo>
                <a:lnTo>
                  <a:pt x="887" y="3829"/>
                </a:lnTo>
                <a:lnTo>
                  <a:pt x="933" y="3829"/>
                </a:lnTo>
                <a:lnTo>
                  <a:pt x="978" y="3824"/>
                </a:lnTo>
                <a:lnTo>
                  <a:pt x="1023" y="3811"/>
                </a:lnTo>
                <a:lnTo>
                  <a:pt x="1066" y="3791"/>
                </a:lnTo>
                <a:lnTo>
                  <a:pt x="1105" y="3765"/>
                </a:lnTo>
                <a:lnTo>
                  <a:pt x="1167" y="3705"/>
                </a:lnTo>
                <a:lnTo>
                  <a:pt x="1312" y="3562"/>
                </a:lnTo>
                <a:lnTo>
                  <a:pt x="1313" y="3561"/>
                </a:lnTo>
                <a:lnTo>
                  <a:pt x="1315" y="3560"/>
                </a:lnTo>
                <a:lnTo>
                  <a:pt x="1316" y="3558"/>
                </a:lnTo>
                <a:lnTo>
                  <a:pt x="1320" y="3556"/>
                </a:lnTo>
                <a:lnTo>
                  <a:pt x="1324" y="3552"/>
                </a:lnTo>
                <a:lnTo>
                  <a:pt x="1328" y="3549"/>
                </a:lnTo>
                <a:lnTo>
                  <a:pt x="1332" y="3545"/>
                </a:lnTo>
                <a:lnTo>
                  <a:pt x="1334" y="3544"/>
                </a:lnTo>
                <a:lnTo>
                  <a:pt x="1337" y="3544"/>
                </a:lnTo>
                <a:lnTo>
                  <a:pt x="1338" y="3543"/>
                </a:lnTo>
                <a:lnTo>
                  <a:pt x="1341" y="3541"/>
                </a:lnTo>
                <a:lnTo>
                  <a:pt x="1345" y="3539"/>
                </a:lnTo>
                <a:lnTo>
                  <a:pt x="1349" y="3536"/>
                </a:lnTo>
                <a:lnTo>
                  <a:pt x="1353" y="3533"/>
                </a:lnTo>
                <a:lnTo>
                  <a:pt x="1358" y="3531"/>
                </a:lnTo>
                <a:lnTo>
                  <a:pt x="1363" y="3530"/>
                </a:lnTo>
                <a:lnTo>
                  <a:pt x="1368" y="3527"/>
                </a:lnTo>
                <a:lnTo>
                  <a:pt x="1372" y="3526"/>
                </a:lnTo>
                <a:lnTo>
                  <a:pt x="1374" y="3523"/>
                </a:lnTo>
                <a:lnTo>
                  <a:pt x="1375" y="3522"/>
                </a:lnTo>
                <a:lnTo>
                  <a:pt x="1385" y="3519"/>
                </a:lnTo>
                <a:lnTo>
                  <a:pt x="1399" y="3515"/>
                </a:lnTo>
                <a:lnTo>
                  <a:pt x="1410" y="3511"/>
                </a:lnTo>
                <a:lnTo>
                  <a:pt x="1420" y="3509"/>
                </a:lnTo>
                <a:lnTo>
                  <a:pt x="1422" y="3509"/>
                </a:lnTo>
                <a:lnTo>
                  <a:pt x="1444" y="3505"/>
                </a:lnTo>
                <a:lnTo>
                  <a:pt x="1446" y="3505"/>
                </a:lnTo>
                <a:lnTo>
                  <a:pt x="1452" y="3505"/>
                </a:lnTo>
                <a:lnTo>
                  <a:pt x="1459" y="3503"/>
                </a:lnTo>
                <a:lnTo>
                  <a:pt x="1464" y="3502"/>
                </a:lnTo>
                <a:lnTo>
                  <a:pt x="1502" y="3503"/>
                </a:lnTo>
                <a:lnTo>
                  <a:pt x="1539" y="3509"/>
                </a:lnTo>
                <a:lnTo>
                  <a:pt x="1574" y="3519"/>
                </a:lnTo>
                <a:lnTo>
                  <a:pt x="1608" y="3535"/>
                </a:lnTo>
                <a:lnTo>
                  <a:pt x="1641" y="3556"/>
                </a:lnTo>
                <a:lnTo>
                  <a:pt x="1670" y="3582"/>
                </a:lnTo>
                <a:lnTo>
                  <a:pt x="1694" y="3609"/>
                </a:lnTo>
                <a:lnTo>
                  <a:pt x="1715" y="3641"/>
                </a:lnTo>
                <a:lnTo>
                  <a:pt x="1730" y="3674"/>
                </a:lnTo>
                <a:lnTo>
                  <a:pt x="1742" y="3706"/>
                </a:lnTo>
                <a:lnTo>
                  <a:pt x="1748" y="3742"/>
                </a:lnTo>
                <a:lnTo>
                  <a:pt x="1747" y="3804"/>
                </a:lnTo>
                <a:lnTo>
                  <a:pt x="1747" y="4034"/>
                </a:lnTo>
                <a:lnTo>
                  <a:pt x="1756" y="4079"/>
                </a:lnTo>
                <a:lnTo>
                  <a:pt x="1773" y="4124"/>
                </a:lnTo>
                <a:lnTo>
                  <a:pt x="1794" y="4164"/>
                </a:lnTo>
                <a:lnTo>
                  <a:pt x="1821" y="4201"/>
                </a:lnTo>
                <a:lnTo>
                  <a:pt x="1854" y="4234"/>
                </a:lnTo>
                <a:lnTo>
                  <a:pt x="1891" y="4261"/>
                </a:lnTo>
                <a:lnTo>
                  <a:pt x="1933" y="4282"/>
                </a:lnTo>
                <a:lnTo>
                  <a:pt x="1976" y="4298"/>
                </a:lnTo>
                <a:lnTo>
                  <a:pt x="2023" y="4306"/>
                </a:lnTo>
                <a:lnTo>
                  <a:pt x="2274" y="4306"/>
                </a:lnTo>
                <a:lnTo>
                  <a:pt x="2321" y="4298"/>
                </a:lnTo>
                <a:lnTo>
                  <a:pt x="2366" y="4282"/>
                </a:lnTo>
                <a:lnTo>
                  <a:pt x="2407" y="4261"/>
                </a:lnTo>
                <a:lnTo>
                  <a:pt x="2443" y="4234"/>
                </a:lnTo>
                <a:lnTo>
                  <a:pt x="2476" y="4202"/>
                </a:lnTo>
                <a:lnTo>
                  <a:pt x="2503" y="4167"/>
                </a:lnTo>
                <a:lnTo>
                  <a:pt x="2526" y="4126"/>
                </a:lnTo>
                <a:lnTo>
                  <a:pt x="2543" y="4083"/>
                </a:lnTo>
                <a:lnTo>
                  <a:pt x="2553" y="4037"/>
                </a:lnTo>
                <a:lnTo>
                  <a:pt x="2553" y="3951"/>
                </a:lnTo>
                <a:lnTo>
                  <a:pt x="2555" y="3803"/>
                </a:lnTo>
                <a:lnTo>
                  <a:pt x="2555" y="3746"/>
                </a:lnTo>
                <a:lnTo>
                  <a:pt x="2561" y="3708"/>
                </a:lnTo>
                <a:lnTo>
                  <a:pt x="2573" y="3672"/>
                </a:lnTo>
                <a:lnTo>
                  <a:pt x="2589" y="3641"/>
                </a:lnTo>
                <a:lnTo>
                  <a:pt x="2608" y="3611"/>
                </a:lnTo>
                <a:lnTo>
                  <a:pt x="2611" y="3607"/>
                </a:lnTo>
                <a:lnTo>
                  <a:pt x="2613" y="3603"/>
                </a:lnTo>
                <a:lnTo>
                  <a:pt x="2617" y="3600"/>
                </a:lnTo>
                <a:lnTo>
                  <a:pt x="2619" y="3599"/>
                </a:lnTo>
                <a:lnTo>
                  <a:pt x="2620" y="3596"/>
                </a:lnTo>
                <a:lnTo>
                  <a:pt x="2623" y="3594"/>
                </a:lnTo>
                <a:lnTo>
                  <a:pt x="2625" y="3592"/>
                </a:lnTo>
                <a:lnTo>
                  <a:pt x="2650" y="3568"/>
                </a:lnTo>
                <a:lnTo>
                  <a:pt x="2679" y="3545"/>
                </a:lnTo>
                <a:lnTo>
                  <a:pt x="2684" y="3544"/>
                </a:lnTo>
                <a:lnTo>
                  <a:pt x="2688" y="3541"/>
                </a:lnTo>
                <a:lnTo>
                  <a:pt x="2692" y="3539"/>
                </a:lnTo>
                <a:lnTo>
                  <a:pt x="2695" y="3537"/>
                </a:lnTo>
                <a:lnTo>
                  <a:pt x="2697" y="3535"/>
                </a:lnTo>
                <a:lnTo>
                  <a:pt x="2699" y="3535"/>
                </a:lnTo>
                <a:lnTo>
                  <a:pt x="2700" y="3535"/>
                </a:lnTo>
                <a:lnTo>
                  <a:pt x="2700" y="3533"/>
                </a:lnTo>
                <a:lnTo>
                  <a:pt x="2701" y="3533"/>
                </a:lnTo>
                <a:lnTo>
                  <a:pt x="2704" y="3533"/>
                </a:lnTo>
                <a:lnTo>
                  <a:pt x="2705" y="3533"/>
                </a:lnTo>
                <a:lnTo>
                  <a:pt x="2706" y="3533"/>
                </a:lnTo>
                <a:lnTo>
                  <a:pt x="2710" y="3531"/>
                </a:lnTo>
                <a:lnTo>
                  <a:pt x="2713" y="3530"/>
                </a:lnTo>
                <a:lnTo>
                  <a:pt x="2717" y="3528"/>
                </a:lnTo>
                <a:lnTo>
                  <a:pt x="2722" y="3527"/>
                </a:lnTo>
                <a:lnTo>
                  <a:pt x="2480" y="3286"/>
                </a:lnTo>
                <a:lnTo>
                  <a:pt x="2401" y="3306"/>
                </a:lnTo>
                <a:lnTo>
                  <a:pt x="2319" y="3320"/>
                </a:lnTo>
                <a:lnTo>
                  <a:pt x="2236" y="3328"/>
                </a:lnTo>
                <a:lnTo>
                  <a:pt x="2151" y="3331"/>
                </a:lnTo>
                <a:lnTo>
                  <a:pt x="2054" y="3327"/>
                </a:lnTo>
                <a:lnTo>
                  <a:pt x="1960" y="3315"/>
                </a:lnTo>
                <a:lnTo>
                  <a:pt x="1867" y="3297"/>
                </a:lnTo>
                <a:lnTo>
                  <a:pt x="1778" y="3270"/>
                </a:lnTo>
                <a:lnTo>
                  <a:pt x="1692" y="3238"/>
                </a:lnTo>
                <a:lnTo>
                  <a:pt x="1609" y="3198"/>
                </a:lnTo>
                <a:lnTo>
                  <a:pt x="1529" y="3154"/>
                </a:lnTo>
                <a:lnTo>
                  <a:pt x="1455" y="3103"/>
                </a:lnTo>
                <a:lnTo>
                  <a:pt x="1384" y="3046"/>
                </a:lnTo>
                <a:lnTo>
                  <a:pt x="1317" y="2985"/>
                </a:lnTo>
                <a:lnTo>
                  <a:pt x="1257" y="2918"/>
                </a:lnTo>
                <a:lnTo>
                  <a:pt x="1201" y="2848"/>
                </a:lnTo>
                <a:lnTo>
                  <a:pt x="1150" y="2773"/>
                </a:lnTo>
                <a:lnTo>
                  <a:pt x="1105" y="2693"/>
                </a:lnTo>
                <a:lnTo>
                  <a:pt x="1066" y="2611"/>
                </a:lnTo>
                <a:lnTo>
                  <a:pt x="1035" y="2524"/>
                </a:lnTo>
                <a:lnTo>
                  <a:pt x="1008" y="2435"/>
                </a:lnTo>
                <a:lnTo>
                  <a:pt x="990" y="2344"/>
                </a:lnTo>
                <a:lnTo>
                  <a:pt x="980" y="2249"/>
                </a:lnTo>
                <a:lnTo>
                  <a:pt x="976" y="2152"/>
                </a:lnTo>
                <a:lnTo>
                  <a:pt x="980" y="2056"/>
                </a:lnTo>
                <a:lnTo>
                  <a:pt x="991" y="1961"/>
                </a:lnTo>
                <a:lnTo>
                  <a:pt x="1010" y="1868"/>
                </a:lnTo>
                <a:lnTo>
                  <a:pt x="1036" y="1779"/>
                </a:lnTo>
                <a:lnTo>
                  <a:pt x="1069" y="1693"/>
                </a:lnTo>
                <a:lnTo>
                  <a:pt x="1108" y="1609"/>
                </a:lnTo>
                <a:lnTo>
                  <a:pt x="1152" y="1531"/>
                </a:lnTo>
                <a:lnTo>
                  <a:pt x="1204" y="1455"/>
                </a:lnTo>
                <a:lnTo>
                  <a:pt x="1260" y="1384"/>
                </a:lnTo>
                <a:lnTo>
                  <a:pt x="1323" y="1317"/>
                </a:lnTo>
                <a:lnTo>
                  <a:pt x="1388" y="1256"/>
                </a:lnTo>
                <a:lnTo>
                  <a:pt x="1460" y="1199"/>
                </a:lnTo>
                <a:lnTo>
                  <a:pt x="1535" y="1150"/>
                </a:lnTo>
                <a:lnTo>
                  <a:pt x="1615" y="1104"/>
                </a:lnTo>
                <a:lnTo>
                  <a:pt x="1698" y="1066"/>
                </a:lnTo>
                <a:lnTo>
                  <a:pt x="1785" y="1033"/>
                </a:lnTo>
                <a:lnTo>
                  <a:pt x="1874" y="1007"/>
                </a:lnTo>
                <a:lnTo>
                  <a:pt x="1965" y="989"/>
                </a:lnTo>
                <a:lnTo>
                  <a:pt x="2061" y="977"/>
                </a:lnTo>
                <a:lnTo>
                  <a:pt x="2158" y="974"/>
                </a:lnTo>
                <a:lnTo>
                  <a:pt x="2253" y="978"/>
                </a:lnTo>
                <a:lnTo>
                  <a:pt x="2349" y="990"/>
                </a:lnTo>
                <a:lnTo>
                  <a:pt x="2441" y="1010"/>
                </a:lnTo>
                <a:lnTo>
                  <a:pt x="2530" y="1036"/>
                </a:lnTo>
                <a:lnTo>
                  <a:pt x="2616" y="1068"/>
                </a:lnTo>
                <a:lnTo>
                  <a:pt x="2699" y="1108"/>
                </a:lnTo>
                <a:lnTo>
                  <a:pt x="2777" y="1152"/>
                </a:lnTo>
                <a:lnTo>
                  <a:pt x="2853" y="1203"/>
                </a:lnTo>
                <a:lnTo>
                  <a:pt x="2924" y="1260"/>
                </a:lnTo>
                <a:lnTo>
                  <a:pt x="2989" y="1322"/>
                </a:lnTo>
                <a:lnTo>
                  <a:pt x="3051" y="1388"/>
                </a:lnTo>
                <a:lnTo>
                  <a:pt x="3107" y="1460"/>
                </a:lnTo>
                <a:lnTo>
                  <a:pt x="3157" y="1534"/>
                </a:lnTo>
                <a:lnTo>
                  <a:pt x="3203" y="1614"/>
                </a:lnTo>
                <a:lnTo>
                  <a:pt x="3240" y="1697"/>
                </a:lnTo>
                <a:lnTo>
                  <a:pt x="3273" y="1783"/>
                </a:lnTo>
                <a:lnTo>
                  <a:pt x="3298" y="1872"/>
                </a:lnTo>
                <a:lnTo>
                  <a:pt x="3318" y="1965"/>
                </a:lnTo>
                <a:lnTo>
                  <a:pt x="3328" y="2059"/>
                </a:lnTo>
                <a:lnTo>
                  <a:pt x="3332" y="2156"/>
                </a:lnTo>
                <a:lnTo>
                  <a:pt x="3329" y="2239"/>
                </a:lnTo>
                <a:lnTo>
                  <a:pt x="3320" y="2320"/>
                </a:lnTo>
                <a:lnTo>
                  <a:pt x="3306" y="2400"/>
                </a:lnTo>
                <a:lnTo>
                  <a:pt x="3286" y="2476"/>
                </a:lnTo>
                <a:lnTo>
                  <a:pt x="3528" y="2715"/>
                </a:lnTo>
                <a:lnTo>
                  <a:pt x="3544" y="2688"/>
                </a:lnTo>
                <a:lnTo>
                  <a:pt x="3563" y="2662"/>
                </a:lnTo>
                <a:lnTo>
                  <a:pt x="3583" y="2637"/>
                </a:lnTo>
                <a:lnTo>
                  <a:pt x="3611" y="2614"/>
                </a:lnTo>
                <a:lnTo>
                  <a:pt x="3641" y="2596"/>
                </a:lnTo>
                <a:lnTo>
                  <a:pt x="3672" y="2582"/>
                </a:lnTo>
                <a:lnTo>
                  <a:pt x="3707" y="2569"/>
                </a:lnTo>
                <a:lnTo>
                  <a:pt x="3741" y="2562"/>
                </a:lnTo>
                <a:lnTo>
                  <a:pt x="4035" y="2562"/>
                </a:lnTo>
                <a:lnTo>
                  <a:pt x="4081" y="2552"/>
                </a:lnTo>
                <a:lnTo>
                  <a:pt x="4125" y="2536"/>
                </a:lnTo>
                <a:lnTo>
                  <a:pt x="4165" y="2514"/>
                </a:lnTo>
                <a:lnTo>
                  <a:pt x="4201" y="2486"/>
                </a:lnTo>
                <a:lnTo>
                  <a:pt x="4234" y="2453"/>
                </a:lnTo>
                <a:lnTo>
                  <a:pt x="4262" y="2417"/>
                </a:lnTo>
                <a:lnTo>
                  <a:pt x="4283" y="2376"/>
                </a:lnTo>
                <a:lnTo>
                  <a:pt x="4298" y="2333"/>
                </a:lnTo>
                <a:lnTo>
                  <a:pt x="4307" y="2286"/>
                </a:lnTo>
                <a:lnTo>
                  <a:pt x="4307" y="2032"/>
                </a:lnTo>
                <a:lnTo>
                  <a:pt x="4298" y="1985"/>
                </a:lnTo>
                <a:lnTo>
                  <a:pt x="4284" y="1942"/>
                </a:lnTo>
                <a:lnTo>
                  <a:pt x="4263" y="1901"/>
                </a:lnTo>
                <a:lnTo>
                  <a:pt x="4235" y="1864"/>
                </a:lnTo>
                <a:lnTo>
                  <a:pt x="4204" y="1832"/>
                </a:lnTo>
                <a:lnTo>
                  <a:pt x="4169" y="1804"/>
                </a:lnTo>
                <a:lnTo>
                  <a:pt x="4128" y="1782"/>
                </a:lnTo>
                <a:lnTo>
                  <a:pt x="4085" y="1765"/>
                </a:lnTo>
                <a:lnTo>
                  <a:pt x="4039" y="1754"/>
                </a:lnTo>
                <a:close/>
                <a:moveTo>
                  <a:pt x="4039" y="1754"/>
                </a:moveTo>
                <a:lnTo>
                  <a:pt x="4039" y="175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6483185" y="881934"/>
            <a:ext cx="1086618" cy="1086617"/>
            <a:chOff x="1690" y="3"/>
            <a:chExt cx="4307" cy="4307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690" y="3"/>
              <a:ext cx="2844" cy="2842"/>
            </a:xfrm>
            <a:custGeom>
              <a:avLst/>
              <a:gdLst>
                <a:gd name="T0" fmla="*/ 2704 w 2844"/>
                <a:gd name="T1" fmla="*/ 2562 h 2842"/>
                <a:gd name="T2" fmla="*/ 142 w 2844"/>
                <a:gd name="T3" fmla="*/ 2562 h 2842"/>
                <a:gd name="T4" fmla="*/ 282 w 2844"/>
                <a:gd name="T5" fmla="*/ 2702 h 2842"/>
                <a:gd name="T6" fmla="*/ 282 w 2844"/>
                <a:gd name="T7" fmla="*/ 140 h 2842"/>
                <a:gd name="T8" fmla="*/ 142 w 2844"/>
                <a:gd name="T9" fmla="*/ 280 h 2842"/>
                <a:gd name="T10" fmla="*/ 2704 w 2844"/>
                <a:gd name="T11" fmla="*/ 280 h 2842"/>
                <a:gd name="T12" fmla="*/ 2562 w 2844"/>
                <a:gd name="T13" fmla="*/ 140 h 2842"/>
                <a:gd name="T14" fmla="*/ 2562 w 2844"/>
                <a:gd name="T15" fmla="*/ 2702 h 2842"/>
                <a:gd name="T16" fmla="*/ 2566 w 2844"/>
                <a:gd name="T17" fmla="*/ 2733 h 2842"/>
                <a:gd name="T18" fmla="*/ 2577 w 2844"/>
                <a:gd name="T19" fmla="*/ 2763 h 2842"/>
                <a:gd name="T20" fmla="*/ 2594 w 2844"/>
                <a:gd name="T21" fmla="*/ 2789 h 2842"/>
                <a:gd name="T22" fmla="*/ 2616 w 2844"/>
                <a:gd name="T23" fmla="*/ 2812 h 2842"/>
                <a:gd name="T24" fmla="*/ 2642 w 2844"/>
                <a:gd name="T25" fmla="*/ 2827 h 2842"/>
                <a:gd name="T26" fmla="*/ 2671 w 2844"/>
                <a:gd name="T27" fmla="*/ 2839 h 2842"/>
                <a:gd name="T28" fmla="*/ 2704 w 2844"/>
                <a:gd name="T29" fmla="*/ 2842 h 2842"/>
                <a:gd name="T30" fmla="*/ 2735 w 2844"/>
                <a:gd name="T31" fmla="*/ 2839 h 2842"/>
                <a:gd name="T32" fmla="*/ 2764 w 2844"/>
                <a:gd name="T33" fmla="*/ 2827 h 2842"/>
                <a:gd name="T34" fmla="*/ 2790 w 2844"/>
                <a:gd name="T35" fmla="*/ 2812 h 2842"/>
                <a:gd name="T36" fmla="*/ 2812 w 2844"/>
                <a:gd name="T37" fmla="*/ 2789 h 2842"/>
                <a:gd name="T38" fmla="*/ 2829 w 2844"/>
                <a:gd name="T39" fmla="*/ 2763 h 2842"/>
                <a:gd name="T40" fmla="*/ 2840 w 2844"/>
                <a:gd name="T41" fmla="*/ 2733 h 2842"/>
                <a:gd name="T42" fmla="*/ 2844 w 2844"/>
                <a:gd name="T43" fmla="*/ 2702 h 2842"/>
                <a:gd name="T44" fmla="*/ 2844 w 2844"/>
                <a:gd name="T45" fmla="*/ 140 h 2842"/>
                <a:gd name="T46" fmla="*/ 2840 w 2844"/>
                <a:gd name="T47" fmla="*/ 108 h 2842"/>
                <a:gd name="T48" fmla="*/ 2829 w 2844"/>
                <a:gd name="T49" fmla="*/ 78 h 2842"/>
                <a:gd name="T50" fmla="*/ 2812 w 2844"/>
                <a:gd name="T51" fmla="*/ 52 h 2842"/>
                <a:gd name="T52" fmla="*/ 2790 w 2844"/>
                <a:gd name="T53" fmla="*/ 31 h 2842"/>
                <a:gd name="T54" fmla="*/ 2764 w 2844"/>
                <a:gd name="T55" fmla="*/ 14 h 2842"/>
                <a:gd name="T56" fmla="*/ 2735 w 2844"/>
                <a:gd name="T57" fmla="*/ 4 h 2842"/>
                <a:gd name="T58" fmla="*/ 2704 w 2844"/>
                <a:gd name="T59" fmla="*/ 0 h 2842"/>
                <a:gd name="T60" fmla="*/ 142 w 2844"/>
                <a:gd name="T61" fmla="*/ 0 h 2842"/>
                <a:gd name="T62" fmla="*/ 109 w 2844"/>
                <a:gd name="T63" fmla="*/ 4 h 2842"/>
                <a:gd name="T64" fmla="*/ 80 w 2844"/>
                <a:gd name="T65" fmla="*/ 14 h 2842"/>
                <a:gd name="T66" fmla="*/ 54 w 2844"/>
                <a:gd name="T67" fmla="*/ 31 h 2842"/>
                <a:gd name="T68" fmla="*/ 32 w 2844"/>
                <a:gd name="T69" fmla="*/ 52 h 2842"/>
                <a:gd name="T70" fmla="*/ 15 w 2844"/>
                <a:gd name="T71" fmla="*/ 78 h 2842"/>
                <a:gd name="T72" fmla="*/ 4 w 2844"/>
                <a:gd name="T73" fmla="*/ 108 h 2842"/>
                <a:gd name="T74" fmla="*/ 0 w 2844"/>
                <a:gd name="T75" fmla="*/ 140 h 2842"/>
                <a:gd name="T76" fmla="*/ 0 w 2844"/>
                <a:gd name="T77" fmla="*/ 2702 h 2842"/>
                <a:gd name="T78" fmla="*/ 4 w 2844"/>
                <a:gd name="T79" fmla="*/ 2733 h 2842"/>
                <a:gd name="T80" fmla="*/ 15 w 2844"/>
                <a:gd name="T81" fmla="*/ 2763 h 2842"/>
                <a:gd name="T82" fmla="*/ 32 w 2844"/>
                <a:gd name="T83" fmla="*/ 2789 h 2842"/>
                <a:gd name="T84" fmla="*/ 54 w 2844"/>
                <a:gd name="T85" fmla="*/ 2812 h 2842"/>
                <a:gd name="T86" fmla="*/ 80 w 2844"/>
                <a:gd name="T87" fmla="*/ 2827 h 2842"/>
                <a:gd name="T88" fmla="*/ 109 w 2844"/>
                <a:gd name="T89" fmla="*/ 2839 h 2842"/>
                <a:gd name="T90" fmla="*/ 142 w 2844"/>
                <a:gd name="T91" fmla="*/ 2842 h 2842"/>
                <a:gd name="T92" fmla="*/ 2704 w 2844"/>
                <a:gd name="T93" fmla="*/ 2842 h 2842"/>
                <a:gd name="T94" fmla="*/ 2735 w 2844"/>
                <a:gd name="T95" fmla="*/ 2839 h 2842"/>
                <a:gd name="T96" fmla="*/ 2765 w 2844"/>
                <a:gd name="T97" fmla="*/ 2827 h 2842"/>
                <a:gd name="T98" fmla="*/ 2790 w 2844"/>
                <a:gd name="T99" fmla="*/ 2812 h 2842"/>
                <a:gd name="T100" fmla="*/ 2812 w 2844"/>
                <a:gd name="T101" fmla="*/ 2789 h 2842"/>
                <a:gd name="T102" fmla="*/ 2829 w 2844"/>
                <a:gd name="T103" fmla="*/ 2763 h 2842"/>
                <a:gd name="T104" fmla="*/ 2840 w 2844"/>
                <a:gd name="T105" fmla="*/ 2733 h 2842"/>
                <a:gd name="T106" fmla="*/ 2844 w 2844"/>
                <a:gd name="T107" fmla="*/ 2702 h 2842"/>
                <a:gd name="T108" fmla="*/ 2840 w 2844"/>
                <a:gd name="T109" fmla="*/ 2670 h 2842"/>
                <a:gd name="T110" fmla="*/ 2829 w 2844"/>
                <a:gd name="T111" fmla="*/ 2640 h 2842"/>
                <a:gd name="T112" fmla="*/ 2812 w 2844"/>
                <a:gd name="T113" fmla="*/ 2614 h 2842"/>
                <a:gd name="T114" fmla="*/ 2790 w 2844"/>
                <a:gd name="T115" fmla="*/ 2593 h 2842"/>
                <a:gd name="T116" fmla="*/ 2764 w 2844"/>
                <a:gd name="T117" fmla="*/ 2576 h 2842"/>
                <a:gd name="T118" fmla="*/ 2735 w 2844"/>
                <a:gd name="T119" fmla="*/ 2565 h 2842"/>
                <a:gd name="T120" fmla="*/ 2704 w 2844"/>
                <a:gd name="T121" fmla="*/ 256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4" h="2842">
                  <a:moveTo>
                    <a:pt x="2704" y="2562"/>
                  </a:moveTo>
                  <a:lnTo>
                    <a:pt x="142" y="2562"/>
                  </a:lnTo>
                  <a:lnTo>
                    <a:pt x="282" y="2702"/>
                  </a:lnTo>
                  <a:lnTo>
                    <a:pt x="282" y="140"/>
                  </a:lnTo>
                  <a:lnTo>
                    <a:pt x="142" y="280"/>
                  </a:lnTo>
                  <a:lnTo>
                    <a:pt x="2704" y="280"/>
                  </a:lnTo>
                  <a:lnTo>
                    <a:pt x="2562" y="140"/>
                  </a:lnTo>
                  <a:lnTo>
                    <a:pt x="2562" y="2702"/>
                  </a:lnTo>
                  <a:lnTo>
                    <a:pt x="2566" y="2733"/>
                  </a:lnTo>
                  <a:lnTo>
                    <a:pt x="2577" y="2763"/>
                  </a:lnTo>
                  <a:lnTo>
                    <a:pt x="2594" y="2789"/>
                  </a:lnTo>
                  <a:lnTo>
                    <a:pt x="2616" y="2812"/>
                  </a:lnTo>
                  <a:lnTo>
                    <a:pt x="2642" y="2827"/>
                  </a:lnTo>
                  <a:lnTo>
                    <a:pt x="2671" y="2839"/>
                  </a:lnTo>
                  <a:lnTo>
                    <a:pt x="2704" y="2842"/>
                  </a:lnTo>
                  <a:lnTo>
                    <a:pt x="2735" y="2839"/>
                  </a:lnTo>
                  <a:lnTo>
                    <a:pt x="2764" y="2827"/>
                  </a:lnTo>
                  <a:lnTo>
                    <a:pt x="2790" y="2812"/>
                  </a:lnTo>
                  <a:lnTo>
                    <a:pt x="2812" y="2789"/>
                  </a:lnTo>
                  <a:lnTo>
                    <a:pt x="2829" y="2763"/>
                  </a:lnTo>
                  <a:lnTo>
                    <a:pt x="2840" y="2733"/>
                  </a:lnTo>
                  <a:lnTo>
                    <a:pt x="2844" y="2702"/>
                  </a:lnTo>
                  <a:lnTo>
                    <a:pt x="2844" y="140"/>
                  </a:lnTo>
                  <a:lnTo>
                    <a:pt x="2840" y="108"/>
                  </a:lnTo>
                  <a:lnTo>
                    <a:pt x="2829" y="78"/>
                  </a:lnTo>
                  <a:lnTo>
                    <a:pt x="2812" y="52"/>
                  </a:lnTo>
                  <a:lnTo>
                    <a:pt x="2790" y="31"/>
                  </a:lnTo>
                  <a:lnTo>
                    <a:pt x="2764" y="14"/>
                  </a:lnTo>
                  <a:lnTo>
                    <a:pt x="2735" y="4"/>
                  </a:lnTo>
                  <a:lnTo>
                    <a:pt x="2704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8"/>
                  </a:lnTo>
                  <a:lnTo>
                    <a:pt x="4" y="108"/>
                  </a:lnTo>
                  <a:lnTo>
                    <a:pt x="0" y="140"/>
                  </a:lnTo>
                  <a:lnTo>
                    <a:pt x="0" y="2702"/>
                  </a:lnTo>
                  <a:lnTo>
                    <a:pt x="4" y="2733"/>
                  </a:lnTo>
                  <a:lnTo>
                    <a:pt x="15" y="2763"/>
                  </a:lnTo>
                  <a:lnTo>
                    <a:pt x="32" y="2789"/>
                  </a:lnTo>
                  <a:lnTo>
                    <a:pt x="54" y="2812"/>
                  </a:lnTo>
                  <a:lnTo>
                    <a:pt x="80" y="2827"/>
                  </a:lnTo>
                  <a:lnTo>
                    <a:pt x="109" y="2839"/>
                  </a:lnTo>
                  <a:lnTo>
                    <a:pt x="142" y="2842"/>
                  </a:lnTo>
                  <a:lnTo>
                    <a:pt x="2704" y="2842"/>
                  </a:lnTo>
                  <a:lnTo>
                    <a:pt x="2735" y="2839"/>
                  </a:lnTo>
                  <a:lnTo>
                    <a:pt x="2765" y="2827"/>
                  </a:lnTo>
                  <a:lnTo>
                    <a:pt x="2790" y="2812"/>
                  </a:lnTo>
                  <a:lnTo>
                    <a:pt x="2812" y="2789"/>
                  </a:lnTo>
                  <a:lnTo>
                    <a:pt x="2829" y="2763"/>
                  </a:lnTo>
                  <a:lnTo>
                    <a:pt x="2840" y="2733"/>
                  </a:lnTo>
                  <a:lnTo>
                    <a:pt x="2844" y="2702"/>
                  </a:lnTo>
                  <a:lnTo>
                    <a:pt x="2840" y="2670"/>
                  </a:lnTo>
                  <a:lnTo>
                    <a:pt x="2829" y="2640"/>
                  </a:lnTo>
                  <a:lnTo>
                    <a:pt x="2812" y="2614"/>
                  </a:lnTo>
                  <a:lnTo>
                    <a:pt x="2790" y="2593"/>
                  </a:lnTo>
                  <a:lnTo>
                    <a:pt x="2764" y="2576"/>
                  </a:lnTo>
                  <a:lnTo>
                    <a:pt x="2735" y="2565"/>
                  </a:lnTo>
                  <a:lnTo>
                    <a:pt x="2704" y="25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422" y="734"/>
              <a:ext cx="1380" cy="1379"/>
            </a:xfrm>
            <a:custGeom>
              <a:avLst/>
              <a:gdLst>
                <a:gd name="T0" fmla="*/ 1239 w 1380"/>
                <a:gd name="T1" fmla="*/ 1099 h 1379"/>
                <a:gd name="T2" fmla="*/ 142 w 1380"/>
                <a:gd name="T3" fmla="*/ 1099 h 1379"/>
                <a:gd name="T4" fmla="*/ 282 w 1380"/>
                <a:gd name="T5" fmla="*/ 1239 h 1379"/>
                <a:gd name="T6" fmla="*/ 282 w 1380"/>
                <a:gd name="T7" fmla="*/ 140 h 1379"/>
                <a:gd name="T8" fmla="*/ 142 w 1380"/>
                <a:gd name="T9" fmla="*/ 282 h 1379"/>
                <a:gd name="T10" fmla="*/ 1239 w 1380"/>
                <a:gd name="T11" fmla="*/ 282 h 1379"/>
                <a:gd name="T12" fmla="*/ 1099 w 1380"/>
                <a:gd name="T13" fmla="*/ 140 h 1379"/>
                <a:gd name="T14" fmla="*/ 1099 w 1380"/>
                <a:gd name="T15" fmla="*/ 1239 h 1379"/>
                <a:gd name="T16" fmla="*/ 1103 w 1380"/>
                <a:gd name="T17" fmla="*/ 1270 h 1379"/>
                <a:gd name="T18" fmla="*/ 1113 w 1380"/>
                <a:gd name="T19" fmla="*/ 1300 h 1379"/>
                <a:gd name="T20" fmla="*/ 1130 w 1380"/>
                <a:gd name="T21" fmla="*/ 1327 h 1379"/>
                <a:gd name="T22" fmla="*/ 1152 w 1380"/>
                <a:gd name="T23" fmla="*/ 1347 h 1379"/>
                <a:gd name="T24" fmla="*/ 1178 w 1380"/>
                <a:gd name="T25" fmla="*/ 1364 h 1379"/>
                <a:gd name="T26" fmla="*/ 1207 w 1380"/>
                <a:gd name="T27" fmla="*/ 1375 h 1379"/>
                <a:gd name="T28" fmla="*/ 1239 w 1380"/>
                <a:gd name="T29" fmla="*/ 1379 h 1379"/>
                <a:gd name="T30" fmla="*/ 1271 w 1380"/>
                <a:gd name="T31" fmla="*/ 1375 h 1379"/>
                <a:gd name="T32" fmla="*/ 1300 w 1380"/>
                <a:gd name="T33" fmla="*/ 1364 h 1379"/>
                <a:gd name="T34" fmla="*/ 1326 w 1380"/>
                <a:gd name="T35" fmla="*/ 1347 h 1379"/>
                <a:gd name="T36" fmla="*/ 1349 w 1380"/>
                <a:gd name="T37" fmla="*/ 1327 h 1379"/>
                <a:gd name="T38" fmla="*/ 1366 w 1380"/>
                <a:gd name="T39" fmla="*/ 1300 h 1379"/>
                <a:gd name="T40" fmla="*/ 1376 w 1380"/>
                <a:gd name="T41" fmla="*/ 1270 h 1379"/>
                <a:gd name="T42" fmla="*/ 1380 w 1380"/>
                <a:gd name="T43" fmla="*/ 1239 h 1379"/>
                <a:gd name="T44" fmla="*/ 1380 w 1380"/>
                <a:gd name="T45" fmla="*/ 140 h 1379"/>
                <a:gd name="T46" fmla="*/ 1376 w 1380"/>
                <a:gd name="T47" fmla="*/ 109 h 1379"/>
                <a:gd name="T48" fmla="*/ 1366 w 1380"/>
                <a:gd name="T49" fmla="*/ 79 h 1379"/>
                <a:gd name="T50" fmla="*/ 1349 w 1380"/>
                <a:gd name="T51" fmla="*/ 53 h 1379"/>
                <a:gd name="T52" fmla="*/ 1326 w 1380"/>
                <a:gd name="T53" fmla="*/ 32 h 1379"/>
                <a:gd name="T54" fmla="*/ 1300 w 1380"/>
                <a:gd name="T55" fmla="*/ 15 h 1379"/>
                <a:gd name="T56" fmla="*/ 1271 w 1380"/>
                <a:gd name="T57" fmla="*/ 4 h 1379"/>
                <a:gd name="T58" fmla="*/ 1239 w 1380"/>
                <a:gd name="T59" fmla="*/ 0 h 1379"/>
                <a:gd name="T60" fmla="*/ 142 w 1380"/>
                <a:gd name="T61" fmla="*/ 0 h 1379"/>
                <a:gd name="T62" fmla="*/ 109 w 1380"/>
                <a:gd name="T63" fmla="*/ 4 h 1379"/>
                <a:gd name="T64" fmla="*/ 80 w 1380"/>
                <a:gd name="T65" fmla="*/ 15 h 1379"/>
                <a:gd name="T66" fmla="*/ 54 w 1380"/>
                <a:gd name="T67" fmla="*/ 32 h 1379"/>
                <a:gd name="T68" fmla="*/ 32 w 1380"/>
                <a:gd name="T69" fmla="*/ 53 h 1379"/>
                <a:gd name="T70" fmla="*/ 16 w 1380"/>
                <a:gd name="T71" fmla="*/ 79 h 1379"/>
                <a:gd name="T72" fmla="*/ 4 w 1380"/>
                <a:gd name="T73" fmla="*/ 109 h 1379"/>
                <a:gd name="T74" fmla="*/ 0 w 1380"/>
                <a:gd name="T75" fmla="*/ 140 h 1379"/>
                <a:gd name="T76" fmla="*/ 0 w 1380"/>
                <a:gd name="T77" fmla="*/ 1239 h 1379"/>
                <a:gd name="T78" fmla="*/ 4 w 1380"/>
                <a:gd name="T79" fmla="*/ 1270 h 1379"/>
                <a:gd name="T80" fmla="*/ 16 w 1380"/>
                <a:gd name="T81" fmla="*/ 1300 h 1379"/>
                <a:gd name="T82" fmla="*/ 32 w 1380"/>
                <a:gd name="T83" fmla="*/ 1327 h 1379"/>
                <a:gd name="T84" fmla="*/ 54 w 1380"/>
                <a:gd name="T85" fmla="*/ 1347 h 1379"/>
                <a:gd name="T86" fmla="*/ 80 w 1380"/>
                <a:gd name="T87" fmla="*/ 1364 h 1379"/>
                <a:gd name="T88" fmla="*/ 109 w 1380"/>
                <a:gd name="T89" fmla="*/ 1375 h 1379"/>
                <a:gd name="T90" fmla="*/ 142 w 1380"/>
                <a:gd name="T91" fmla="*/ 1379 h 1379"/>
                <a:gd name="T92" fmla="*/ 1239 w 1380"/>
                <a:gd name="T93" fmla="*/ 1379 h 1379"/>
                <a:gd name="T94" fmla="*/ 1271 w 1380"/>
                <a:gd name="T95" fmla="*/ 1375 h 1379"/>
                <a:gd name="T96" fmla="*/ 1300 w 1380"/>
                <a:gd name="T97" fmla="*/ 1364 h 1379"/>
                <a:gd name="T98" fmla="*/ 1326 w 1380"/>
                <a:gd name="T99" fmla="*/ 1347 h 1379"/>
                <a:gd name="T100" fmla="*/ 1349 w 1380"/>
                <a:gd name="T101" fmla="*/ 1327 h 1379"/>
                <a:gd name="T102" fmla="*/ 1366 w 1380"/>
                <a:gd name="T103" fmla="*/ 1300 h 1379"/>
                <a:gd name="T104" fmla="*/ 1376 w 1380"/>
                <a:gd name="T105" fmla="*/ 1270 h 1379"/>
                <a:gd name="T106" fmla="*/ 1380 w 1380"/>
                <a:gd name="T107" fmla="*/ 1239 h 1379"/>
                <a:gd name="T108" fmla="*/ 1376 w 1380"/>
                <a:gd name="T109" fmla="*/ 1207 h 1379"/>
                <a:gd name="T110" fmla="*/ 1366 w 1380"/>
                <a:gd name="T111" fmla="*/ 1177 h 1379"/>
                <a:gd name="T112" fmla="*/ 1349 w 1380"/>
                <a:gd name="T113" fmla="*/ 1151 h 1379"/>
                <a:gd name="T114" fmla="*/ 1326 w 1380"/>
                <a:gd name="T115" fmla="*/ 1129 h 1379"/>
                <a:gd name="T116" fmla="*/ 1300 w 1380"/>
                <a:gd name="T117" fmla="*/ 1113 h 1379"/>
                <a:gd name="T118" fmla="*/ 1271 w 1380"/>
                <a:gd name="T119" fmla="*/ 1101 h 1379"/>
                <a:gd name="T120" fmla="*/ 1239 w 1380"/>
                <a:gd name="T121" fmla="*/ 109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0" h="1379">
                  <a:moveTo>
                    <a:pt x="1239" y="1099"/>
                  </a:moveTo>
                  <a:lnTo>
                    <a:pt x="142" y="1099"/>
                  </a:lnTo>
                  <a:lnTo>
                    <a:pt x="282" y="1239"/>
                  </a:lnTo>
                  <a:lnTo>
                    <a:pt x="282" y="140"/>
                  </a:lnTo>
                  <a:lnTo>
                    <a:pt x="142" y="282"/>
                  </a:lnTo>
                  <a:lnTo>
                    <a:pt x="1239" y="282"/>
                  </a:lnTo>
                  <a:lnTo>
                    <a:pt x="1099" y="140"/>
                  </a:lnTo>
                  <a:lnTo>
                    <a:pt x="1099" y="1239"/>
                  </a:lnTo>
                  <a:lnTo>
                    <a:pt x="1103" y="1270"/>
                  </a:lnTo>
                  <a:lnTo>
                    <a:pt x="1113" y="1300"/>
                  </a:lnTo>
                  <a:lnTo>
                    <a:pt x="1130" y="1327"/>
                  </a:lnTo>
                  <a:lnTo>
                    <a:pt x="1152" y="1347"/>
                  </a:lnTo>
                  <a:lnTo>
                    <a:pt x="1178" y="1364"/>
                  </a:lnTo>
                  <a:lnTo>
                    <a:pt x="1207" y="1375"/>
                  </a:lnTo>
                  <a:lnTo>
                    <a:pt x="1239" y="1379"/>
                  </a:lnTo>
                  <a:lnTo>
                    <a:pt x="1271" y="1375"/>
                  </a:lnTo>
                  <a:lnTo>
                    <a:pt x="1300" y="1364"/>
                  </a:lnTo>
                  <a:lnTo>
                    <a:pt x="1326" y="1347"/>
                  </a:lnTo>
                  <a:lnTo>
                    <a:pt x="1349" y="1327"/>
                  </a:lnTo>
                  <a:lnTo>
                    <a:pt x="1366" y="1300"/>
                  </a:lnTo>
                  <a:lnTo>
                    <a:pt x="1376" y="1270"/>
                  </a:lnTo>
                  <a:lnTo>
                    <a:pt x="1380" y="1239"/>
                  </a:lnTo>
                  <a:lnTo>
                    <a:pt x="1380" y="140"/>
                  </a:lnTo>
                  <a:lnTo>
                    <a:pt x="1376" y="109"/>
                  </a:lnTo>
                  <a:lnTo>
                    <a:pt x="1366" y="79"/>
                  </a:lnTo>
                  <a:lnTo>
                    <a:pt x="1349" y="53"/>
                  </a:lnTo>
                  <a:lnTo>
                    <a:pt x="1326" y="32"/>
                  </a:lnTo>
                  <a:lnTo>
                    <a:pt x="1300" y="15"/>
                  </a:lnTo>
                  <a:lnTo>
                    <a:pt x="1271" y="4"/>
                  </a:lnTo>
                  <a:lnTo>
                    <a:pt x="1239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6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0" y="1239"/>
                  </a:lnTo>
                  <a:lnTo>
                    <a:pt x="4" y="1270"/>
                  </a:lnTo>
                  <a:lnTo>
                    <a:pt x="16" y="1300"/>
                  </a:lnTo>
                  <a:lnTo>
                    <a:pt x="32" y="1327"/>
                  </a:lnTo>
                  <a:lnTo>
                    <a:pt x="54" y="1347"/>
                  </a:lnTo>
                  <a:lnTo>
                    <a:pt x="80" y="1364"/>
                  </a:lnTo>
                  <a:lnTo>
                    <a:pt x="109" y="1375"/>
                  </a:lnTo>
                  <a:lnTo>
                    <a:pt x="142" y="1379"/>
                  </a:lnTo>
                  <a:lnTo>
                    <a:pt x="1239" y="1379"/>
                  </a:lnTo>
                  <a:lnTo>
                    <a:pt x="1271" y="1375"/>
                  </a:lnTo>
                  <a:lnTo>
                    <a:pt x="1300" y="1364"/>
                  </a:lnTo>
                  <a:lnTo>
                    <a:pt x="1326" y="1347"/>
                  </a:lnTo>
                  <a:lnTo>
                    <a:pt x="1349" y="1327"/>
                  </a:lnTo>
                  <a:lnTo>
                    <a:pt x="1366" y="1300"/>
                  </a:lnTo>
                  <a:lnTo>
                    <a:pt x="1376" y="1270"/>
                  </a:lnTo>
                  <a:lnTo>
                    <a:pt x="1380" y="1239"/>
                  </a:lnTo>
                  <a:lnTo>
                    <a:pt x="1376" y="1207"/>
                  </a:lnTo>
                  <a:lnTo>
                    <a:pt x="1366" y="1177"/>
                  </a:lnTo>
                  <a:lnTo>
                    <a:pt x="1349" y="1151"/>
                  </a:lnTo>
                  <a:lnTo>
                    <a:pt x="1326" y="1129"/>
                  </a:lnTo>
                  <a:lnTo>
                    <a:pt x="1300" y="1113"/>
                  </a:lnTo>
                  <a:lnTo>
                    <a:pt x="1271" y="1101"/>
                  </a:lnTo>
                  <a:lnTo>
                    <a:pt x="1239" y="109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984" y="3"/>
              <a:ext cx="282" cy="646"/>
            </a:xfrm>
            <a:custGeom>
              <a:avLst/>
              <a:gdLst>
                <a:gd name="T0" fmla="*/ 0 w 282"/>
                <a:gd name="T1" fmla="*/ 140 h 646"/>
                <a:gd name="T2" fmla="*/ 0 w 282"/>
                <a:gd name="T3" fmla="*/ 506 h 646"/>
                <a:gd name="T4" fmla="*/ 4 w 282"/>
                <a:gd name="T5" fmla="*/ 538 h 646"/>
                <a:gd name="T6" fmla="*/ 15 w 282"/>
                <a:gd name="T7" fmla="*/ 568 h 646"/>
                <a:gd name="T8" fmla="*/ 32 w 282"/>
                <a:gd name="T9" fmla="*/ 594 h 646"/>
                <a:gd name="T10" fmla="*/ 54 w 282"/>
                <a:gd name="T11" fmla="*/ 615 h 646"/>
                <a:gd name="T12" fmla="*/ 80 w 282"/>
                <a:gd name="T13" fmla="*/ 632 h 646"/>
                <a:gd name="T14" fmla="*/ 109 w 282"/>
                <a:gd name="T15" fmla="*/ 642 h 646"/>
                <a:gd name="T16" fmla="*/ 142 w 282"/>
                <a:gd name="T17" fmla="*/ 646 h 646"/>
                <a:gd name="T18" fmla="*/ 173 w 282"/>
                <a:gd name="T19" fmla="*/ 642 h 646"/>
                <a:gd name="T20" fmla="*/ 203 w 282"/>
                <a:gd name="T21" fmla="*/ 632 h 646"/>
                <a:gd name="T22" fmla="*/ 229 w 282"/>
                <a:gd name="T23" fmla="*/ 615 h 646"/>
                <a:gd name="T24" fmla="*/ 250 w 282"/>
                <a:gd name="T25" fmla="*/ 594 h 646"/>
                <a:gd name="T26" fmla="*/ 267 w 282"/>
                <a:gd name="T27" fmla="*/ 568 h 646"/>
                <a:gd name="T28" fmla="*/ 278 w 282"/>
                <a:gd name="T29" fmla="*/ 538 h 646"/>
                <a:gd name="T30" fmla="*/ 282 w 282"/>
                <a:gd name="T31" fmla="*/ 506 h 646"/>
                <a:gd name="T32" fmla="*/ 282 w 282"/>
                <a:gd name="T33" fmla="*/ 140 h 646"/>
                <a:gd name="T34" fmla="*/ 278 w 282"/>
                <a:gd name="T35" fmla="*/ 108 h 646"/>
                <a:gd name="T36" fmla="*/ 267 w 282"/>
                <a:gd name="T37" fmla="*/ 78 h 646"/>
                <a:gd name="T38" fmla="*/ 250 w 282"/>
                <a:gd name="T39" fmla="*/ 52 h 646"/>
                <a:gd name="T40" fmla="*/ 229 w 282"/>
                <a:gd name="T41" fmla="*/ 31 h 646"/>
                <a:gd name="T42" fmla="*/ 203 w 282"/>
                <a:gd name="T43" fmla="*/ 14 h 646"/>
                <a:gd name="T44" fmla="*/ 173 w 282"/>
                <a:gd name="T45" fmla="*/ 4 h 646"/>
                <a:gd name="T46" fmla="*/ 142 w 282"/>
                <a:gd name="T47" fmla="*/ 0 h 646"/>
                <a:gd name="T48" fmla="*/ 109 w 282"/>
                <a:gd name="T49" fmla="*/ 4 h 646"/>
                <a:gd name="T50" fmla="*/ 80 w 282"/>
                <a:gd name="T51" fmla="*/ 14 h 646"/>
                <a:gd name="T52" fmla="*/ 54 w 282"/>
                <a:gd name="T53" fmla="*/ 31 h 646"/>
                <a:gd name="T54" fmla="*/ 32 w 282"/>
                <a:gd name="T55" fmla="*/ 52 h 646"/>
                <a:gd name="T56" fmla="*/ 15 w 282"/>
                <a:gd name="T57" fmla="*/ 78 h 646"/>
                <a:gd name="T58" fmla="*/ 4 w 282"/>
                <a:gd name="T59" fmla="*/ 108 h 646"/>
                <a:gd name="T60" fmla="*/ 0 w 282"/>
                <a:gd name="T61" fmla="*/ 14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646">
                  <a:moveTo>
                    <a:pt x="0" y="140"/>
                  </a:moveTo>
                  <a:lnTo>
                    <a:pt x="0" y="506"/>
                  </a:lnTo>
                  <a:lnTo>
                    <a:pt x="4" y="538"/>
                  </a:lnTo>
                  <a:lnTo>
                    <a:pt x="15" y="568"/>
                  </a:lnTo>
                  <a:lnTo>
                    <a:pt x="32" y="594"/>
                  </a:lnTo>
                  <a:lnTo>
                    <a:pt x="54" y="615"/>
                  </a:lnTo>
                  <a:lnTo>
                    <a:pt x="80" y="632"/>
                  </a:lnTo>
                  <a:lnTo>
                    <a:pt x="109" y="642"/>
                  </a:lnTo>
                  <a:lnTo>
                    <a:pt x="142" y="646"/>
                  </a:lnTo>
                  <a:lnTo>
                    <a:pt x="173" y="642"/>
                  </a:lnTo>
                  <a:lnTo>
                    <a:pt x="203" y="632"/>
                  </a:lnTo>
                  <a:lnTo>
                    <a:pt x="229" y="615"/>
                  </a:lnTo>
                  <a:lnTo>
                    <a:pt x="250" y="594"/>
                  </a:lnTo>
                  <a:lnTo>
                    <a:pt x="267" y="568"/>
                  </a:lnTo>
                  <a:lnTo>
                    <a:pt x="278" y="538"/>
                  </a:lnTo>
                  <a:lnTo>
                    <a:pt x="282" y="506"/>
                  </a:lnTo>
                  <a:lnTo>
                    <a:pt x="282" y="140"/>
                  </a:lnTo>
                  <a:lnTo>
                    <a:pt x="278" y="108"/>
                  </a:lnTo>
                  <a:lnTo>
                    <a:pt x="267" y="78"/>
                  </a:lnTo>
                  <a:lnTo>
                    <a:pt x="250" y="52"/>
                  </a:lnTo>
                  <a:lnTo>
                    <a:pt x="229" y="31"/>
                  </a:lnTo>
                  <a:lnTo>
                    <a:pt x="203" y="14"/>
                  </a:lnTo>
                  <a:lnTo>
                    <a:pt x="173" y="4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8"/>
                  </a:lnTo>
                  <a:lnTo>
                    <a:pt x="4" y="108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84" y="1100"/>
              <a:ext cx="282" cy="1745"/>
            </a:xfrm>
            <a:custGeom>
              <a:avLst/>
              <a:gdLst>
                <a:gd name="T0" fmla="*/ 0 w 282"/>
                <a:gd name="T1" fmla="*/ 141 h 1745"/>
                <a:gd name="T2" fmla="*/ 0 w 282"/>
                <a:gd name="T3" fmla="*/ 1605 h 1745"/>
                <a:gd name="T4" fmla="*/ 4 w 282"/>
                <a:gd name="T5" fmla="*/ 1636 h 1745"/>
                <a:gd name="T6" fmla="*/ 15 w 282"/>
                <a:gd name="T7" fmla="*/ 1666 h 1745"/>
                <a:gd name="T8" fmla="*/ 32 w 282"/>
                <a:gd name="T9" fmla="*/ 1692 h 1745"/>
                <a:gd name="T10" fmla="*/ 54 w 282"/>
                <a:gd name="T11" fmla="*/ 1715 h 1745"/>
                <a:gd name="T12" fmla="*/ 80 w 282"/>
                <a:gd name="T13" fmla="*/ 1730 h 1745"/>
                <a:gd name="T14" fmla="*/ 109 w 282"/>
                <a:gd name="T15" fmla="*/ 1742 h 1745"/>
                <a:gd name="T16" fmla="*/ 142 w 282"/>
                <a:gd name="T17" fmla="*/ 1745 h 1745"/>
                <a:gd name="T18" fmla="*/ 173 w 282"/>
                <a:gd name="T19" fmla="*/ 1742 h 1745"/>
                <a:gd name="T20" fmla="*/ 203 w 282"/>
                <a:gd name="T21" fmla="*/ 1730 h 1745"/>
                <a:gd name="T22" fmla="*/ 229 w 282"/>
                <a:gd name="T23" fmla="*/ 1715 h 1745"/>
                <a:gd name="T24" fmla="*/ 250 w 282"/>
                <a:gd name="T25" fmla="*/ 1692 h 1745"/>
                <a:gd name="T26" fmla="*/ 267 w 282"/>
                <a:gd name="T27" fmla="*/ 1666 h 1745"/>
                <a:gd name="T28" fmla="*/ 278 w 282"/>
                <a:gd name="T29" fmla="*/ 1636 h 1745"/>
                <a:gd name="T30" fmla="*/ 282 w 282"/>
                <a:gd name="T31" fmla="*/ 1605 h 1745"/>
                <a:gd name="T32" fmla="*/ 282 w 282"/>
                <a:gd name="T33" fmla="*/ 141 h 1745"/>
                <a:gd name="T34" fmla="*/ 278 w 282"/>
                <a:gd name="T35" fmla="*/ 108 h 1745"/>
                <a:gd name="T36" fmla="*/ 267 w 282"/>
                <a:gd name="T37" fmla="*/ 79 h 1745"/>
                <a:gd name="T38" fmla="*/ 250 w 282"/>
                <a:gd name="T39" fmla="*/ 53 h 1745"/>
                <a:gd name="T40" fmla="*/ 229 w 282"/>
                <a:gd name="T41" fmla="*/ 31 h 1745"/>
                <a:gd name="T42" fmla="*/ 203 w 282"/>
                <a:gd name="T43" fmla="*/ 15 h 1745"/>
                <a:gd name="T44" fmla="*/ 173 w 282"/>
                <a:gd name="T45" fmla="*/ 4 h 1745"/>
                <a:gd name="T46" fmla="*/ 142 w 282"/>
                <a:gd name="T47" fmla="*/ 0 h 1745"/>
                <a:gd name="T48" fmla="*/ 109 w 282"/>
                <a:gd name="T49" fmla="*/ 4 h 1745"/>
                <a:gd name="T50" fmla="*/ 80 w 282"/>
                <a:gd name="T51" fmla="*/ 15 h 1745"/>
                <a:gd name="T52" fmla="*/ 54 w 282"/>
                <a:gd name="T53" fmla="*/ 31 h 1745"/>
                <a:gd name="T54" fmla="*/ 32 w 282"/>
                <a:gd name="T55" fmla="*/ 53 h 1745"/>
                <a:gd name="T56" fmla="*/ 15 w 282"/>
                <a:gd name="T57" fmla="*/ 79 h 1745"/>
                <a:gd name="T58" fmla="*/ 4 w 282"/>
                <a:gd name="T59" fmla="*/ 108 h 1745"/>
                <a:gd name="T60" fmla="*/ 0 w 282"/>
                <a:gd name="T61" fmla="*/ 141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1745">
                  <a:moveTo>
                    <a:pt x="0" y="141"/>
                  </a:moveTo>
                  <a:lnTo>
                    <a:pt x="0" y="1605"/>
                  </a:lnTo>
                  <a:lnTo>
                    <a:pt x="4" y="1636"/>
                  </a:lnTo>
                  <a:lnTo>
                    <a:pt x="15" y="1666"/>
                  </a:lnTo>
                  <a:lnTo>
                    <a:pt x="32" y="1692"/>
                  </a:lnTo>
                  <a:lnTo>
                    <a:pt x="54" y="1715"/>
                  </a:lnTo>
                  <a:lnTo>
                    <a:pt x="80" y="1730"/>
                  </a:lnTo>
                  <a:lnTo>
                    <a:pt x="109" y="1742"/>
                  </a:lnTo>
                  <a:lnTo>
                    <a:pt x="142" y="1745"/>
                  </a:lnTo>
                  <a:lnTo>
                    <a:pt x="173" y="1742"/>
                  </a:lnTo>
                  <a:lnTo>
                    <a:pt x="203" y="1730"/>
                  </a:lnTo>
                  <a:lnTo>
                    <a:pt x="229" y="1715"/>
                  </a:lnTo>
                  <a:lnTo>
                    <a:pt x="250" y="1692"/>
                  </a:lnTo>
                  <a:lnTo>
                    <a:pt x="267" y="1666"/>
                  </a:lnTo>
                  <a:lnTo>
                    <a:pt x="278" y="1636"/>
                  </a:lnTo>
                  <a:lnTo>
                    <a:pt x="282" y="1605"/>
                  </a:lnTo>
                  <a:lnTo>
                    <a:pt x="282" y="141"/>
                  </a:lnTo>
                  <a:lnTo>
                    <a:pt x="278" y="108"/>
                  </a:lnTo>
                  <a:lnTo>
                    <a:pt x="267" y="79"/>
                  </a:lnTo>
                  <a:lnTo>
                    <a:pt x="250" y="53"/>
                  </a:lnTo>
                  <a:lnTo>
                    <a:pt x="229" y="31"/>
                  </a:lnTo>
                  <a:lnTo>
                    <a:pt x="203" y="15"/>
                  </a:lnTo>
                  <a:lnTo>
                    <a:pt x="173" y="4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1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8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717" y="2198"/>
              <a:ext cx="280" cy="647"/>
            </a:xfrm>
            <a:custGeom>
              <a:avLst/>
              <a:gdLst>
                <a:gd name="T0" fmla="*/ 280 w 280"/>
                <a:gd name="T1" fmla="*/ 507 h 647"/>
                <a:gd name="T2" fmla="*/ 280 w 280"/>
                <a:gd name="T3" fmla="*/ 141 h 647"/>
                <a:gd name="T4" fmla="*/ 276 w 280"/>
                <a:gd name="T5" fmla="*/ 109 h 647"/>
                <a:gd name="T6" fmla="*/ 266 w 280"/>
                <a:gd name="T7" fmla="*/ 80 h 647"/>
                <a:gd name="T8" fmla="*/ 249 w 280"/>
                <a:gd name="T9" fmla="*/ 54 h 647"/>
                <a:gd name="T10" fmla="*/ 228 w 280"/>
                <a:gd name="T11" fmla="*/ 31 h 647"/>
                <a:gd name="T12" fmla="*/ 202 w 280"/>
                <a:gd name="T13" fmla="*/ 14 h 647"/>
                <a:gd name="T14" fmla="*/ 172 w 280"/>
                <a:gd name="T15" fmla="*/ 4 h 647"/>
                <a:gd name="T16" fmla="*/ 140 w 280"/>
                <a:gd name="T17" fmla="*/ 0 h 647"/>
                <a:gd name="T18" fmla="*/ 108 w 280"/>
                <a:gd name="T19" fmla="*/ 4 h 647"/>
                <a:gd name="T20" fmla="*/ 79 w 280"/>
                <a:gd name="T21" fmla="*/ 14 h 647"/>
                <a:gd name="T22" fmla="*/ 53 w 280"/>
                <a:gd name="T23" fmla="*/ 31 h 647"/>
                <a:gd name="T24" fmla="*/ 30 w 280"/>
                <a:gd name="T25" fmla="*/ 54 h 647"/>
                <a:gd name="T26" fmla="*/ 15 w 280"/>
                <a:gd name="T27" fmla="*/ 80 h 647"/>
                <a:gd name="T28" fmla="*/ 3 w 280"/>
                <a:gd name="T29" fmla="*/ 109 h 647"/>
                <a:gd name="T30" fmla="*/ 0 w 280"/>
                <a:gd name="T31" fmla="*/ 141 h 647"/>
                <a:gd name="T32" fmla="*/ 0 w 280"/>
                <a:gd name="T33" fmla="*/ 507 h 647"/>
                <a:gd name="T34" fmla="*/ 3 w 280"/>
                <a:gd name="T35" fmla="*/ 538 h 647"/>
                <a:gd name="T36" fmla="*/ 15 w 280"/>
                <a:gd name="T37" fmla="*/ 568 h 647"/>
                <a:gd name="T38" fmla="*/ 30 w 280"/>
                <a:gd name="T39" fmla="*/ 594 h 647"/>
                <a:gd name="T40" fmla="*/ 53 w 280"/>
                <a:gd name="T41" fmla="*/ 617 h 647"/>
                <a:gd name="T42" fmla="*/ 79 w 280"/>
                <a:gd name="T43" fmla="*/ 632 h 647"/>
                <a:gd name="T44" fmla="*/ 109 w 280"/>
                <a:gd name="T45" fmla="*/ 644 h 647"/>
                <a:gd name="T46" fmla="*/ 140 w 280"/>
                <a:gd name="T47" fmla="*/ 647 h 647"/>
                <a:gd name="T48" fmla="*/ 172 w 280"/>
                <a:gd name="T49" fmla="*/ 644 h 647"/>
                <a:gd name="T50" fmla="*/ 202 w 280"/>
                <a:gd name="T51" fmla="*/ 632 h 647"/>
                <a:gd name="T52" fmla="*/ 228 w 280"/>
                <a:gd name="T53" fmla="*/ 617 h 647"/>
                <a:gd name="T54" fmla="*/ 249 w 280"/>
                <a:gd name="T55" fmla="*/ 594 h 647"/>
                <a:gd name="T56" fmla="*/ 266 w 280"/>
                <a:gd name="T57" fmla="*/ 568 h 647"/>
                <a:gd name="T58" fmla="*/ 276 w 280"/>
                <a:gd name="T59" fmla="*/ 538 h 647"/>
                <a:gd name="T60" fmla="*/ 280 w 280"/>
                <a:gd name="T61" fmla="*/ 50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" h="647">
                  <a:moveTo>
                    <a:pt x="280" y="507"/>
                  </a:moveTo>
                  <a:lnTo>
                    <a:pt x="280" y="141"/>
                  </a:lnTo>
                  <a:lnTo>
                    <a:pt x="276" y="109"/>
                  </a:lnTo>
                  <a:lnTo>
                    <a:pt x="266" y="80"/>
                  </a:lnTo>
                  <a:lnTo>
                    <a:pt x="249" y="54"/>
                  </a:lnTo>
                  <a:lnTo>
                    <a:pt x="228" y="31"/>
                  </a:lnTo>
                  <a:lnTo>
                    <a:pt x="202" y="14"/>
                  </a:lnTo>
                  <a:lnTo>
                    <a:pt x="172" y="4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9" y="14"/>
                  </a:lnTo>
                  <a:lnTo>
                    <a:pt x="53" y="31"/>
                  </a:lnTo>
                  <a:lnTo>
                    <a:pt x="30" y="54"/>
                  </a:lnTo>
                  <a:lnTo>
                    <a:pt x="15" y="80"/>
                  </a:lnTo>
                  <a:lnTo>
                    <a:pt x="3" y="109"/>
                  </a:lnTo>
                  <a:lnTo>
                    <a:pt x="0" y="141"/>
                  </a:lnTo>
                  <a:lnTo>
                    <a:pt x="0" y="507"/>
                  </a:lnTo>
                  <a:lnTo>
                    <a:pt x="3" y="538"/>
                  </a:lnTo>
                  <a:lnTo>
                    <a:pt x="15" y="568"/>
                  </a:lnTo>
                  <a:lnTo>
                    <a:pt x="30" y="594"/>
                  </a:lnTo>
                  <a:lnTo>
                    <a:pt x="53" y="617"/>
                  </a:lnTo>
                  <a:lnTo>
                    <a:pt x="79" y="632"/>
                  </a:lnTo>
                  <a:lnTo>
                    <a:pt x="109" y="644"/>
                  </a:lnTo>
                  <a:lnTo>
                    <a:pt x="140" y="647"/>
                  </a:lnTo>
                  <a:lnTo>
                    <a:pt x="172" y="644"/>
                  </a:lnTo>
                  <a:lnTo>
                    <a:pt x="202" y="632"/>
                  </a:lnTo>
                  <a:lnTo>
                    <a:pt x="228" y="617"/>
                  </a:lnTo>
                  <a:lnTo>
                    <a:pt x="249" y="594"/>
                  </a:lnTo>
                  <a:lnTo>
                    <a:pt x="266" y="568"/>
                  </a:lnTo>
                  <a:lnTo>
                    <a:pt x="276" y="538"/>
                  </a:lnTo>
                  <a:lnTo>
                    <a:pt x="280" y="5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717" y="3"/>
              <a:ext cx="280" cy="1745"/>
            </a:xfrm>
            <a:custGeom>
              <a:avLst/>
              <a:gdLst>
                <a:gd name="T0" fmla="*/ 280 w 280"/>
                <a:gd name="T1" fmla="*/ 1603 h 1745"/>
                <a:gd name="T2" fmla="*/ 280 w 280"/>
                <a:gd name="T3" fmla="*/ 140 h 1745"/>
                <a:gd name="T4" fmla="*/ 276 w 280"/>
                <a:gd name="T5" fmla="*/ 108 h 1745"/>
                <a:gd name="T6" fmla="*/ 266 w 280"/>
                <a:gd name="T7" fmla="*/ 78 h 1745"/>
                <a:gd name="T8" fmla="*/ 249 w 280"/>
                <a:gd name="T9" fmla="*/ 52 h 1745"/>
                <a:gd name="T10" fmla="*/ 228 w 280"/>
                <a:gd name="T11" fmla="*/ 31 h 1745"/>
                <a:gd name="T12" fmla="*/ 202 w 280"/>
                <a:gd name="T13" fmla="*/ 14 h 1745"/>
                <a:gd name="T14" fmla="*/ 172 w 280"/>
                <a:gd name="T15" fmla="*/ 4 h 1745"/>
                <a:gd name="T16" fmla="*/ 140 w 280"/>
                <a:gd name="T17" fmla="*/ 0 h 1745"/>
                <a:gd name="T18" fmla="*/ 108 w 280"/>
                <a:gd name="T19" fmla="*/ 4 h 1745"/>
                <a:gd name="T20" fmla="*/ 79 w 280"/>
                <a:gd name="T21" fmla="*/ 14 h 1745"/>
                <a:gd name="T22" fmla="*/ 53 w 280"/>
                <a:gd name="T23" fmla="*/ 31 h 1745"/>
                <a:gd name="T24" fmla="*/ 30 w 280"/>
                <a:gd name="T25" fmla="*/ 52 h 1745"/>
                <a:gd name="T26" fmla="*/ 15 w 280"/>
                <a:gd name="T27" fmla="*/ 78 h 1745"/>
                <a:gd name="T28" fmla="*/ 3 w 280"/>
                <a:gd name="T29" fmla="*/ 108 h 1745"/>
                <a:gd name="T30" fmla="*/ 0 w 280"/>
                <a:gd name="T31" fmla="*/ 140 h 1745"/>
                <a:gd name="T32" fmla="*/ 0 w 280"/>
                <a:gd name="T33" fmla="*/ 1603 h 1745"/>
                <a:gd name="T34" fmla="*/ 3 w 280"/>
                <a:gd name="T35" fmla="*/ 1636 h 1745"/>
                <a:gd name="T36" fmla="*/ 15 w 280"/>
                <a:gd name="T37" fmla="*/ 1665 h 1745"/>
                <a:gd name="T38" fmla="*/ 30 w 280"/>
                <a:gd name="T39" fmla="*/ 1691 h 1745"/>
                <a:gd name="T40" fmla="*/ 53 w 280"/>
                <a:gd name="T41" fmla="*/ 1713 h 1745"/>
                <a:gd name="T42" fmla="*/ 79 w 280"/>
                <a:gd name="T43" fmla="*/ 1730 h 1745"/>
                <a:gd name="T44" fmla="*/ 109 w 280"/>
                <a:gd name="T45" fmla="*/ 1741 h 1745"/>
                <a:gd name="T46" fmla="*/ 140 w 280"/>
                <a:gd name="T47" fmla="*/ 1745 h 1745"/>
                <a:gd name="T48" fmla="*/ 172 w 280"/>
                <a:gd name="T49" fmla="*/ 1741 h 1745"/>
                <a:gd name="T50" fmla="*/ 202 w 280"/>
                <a:gd name="T51" fmla="*/ 1730 h 1745"/>
                <a:gd name="T52" fmla="*/ 228 w 280"/>
                <a:gd name="T53" fmla="*/ 1713 h 1745"/>
                <a:gd name="T54" fmla="*/ 249 w 280"/>
                <a:gd name="T55" fmla="*/ 1691 h 1745"/>
                <a:gd name="T56" fmla="*/ 266 w 280"/>
                <a:gd name="T57" fmla="*/ 1665 h 1745"/>
                <a:gd name="T58" fmla="*/ 276 w 280"/>
                <a:gd name="T59" fmla="*/ 1636 h 1745"/>
                <a:gd name="T60" fmla="*/ 280 w 280"/>
                <a:gd name="T61" fmla="*/ 1603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" h="1745">
                  <a:moveTo>
                    <a:pt x="280" y="1603"/>
                  </a:moveTo>
                  <a:lnTo>
                    <a:pt x="280" y="140"/>
                  </a:lnTo>
                  <a:lnTo>
                    <a:pt x="276" y="108"/>
                  </a:lnTo>
                  <a:lnTo>
                    <a:pt x="266" y="78"/>
                  </a:lnTo>
                  <a:lnTo>
                    <a:pt x="249" y="52"/>
                  </a:lnTo>
                  <a:lnTo>
                    <a:pt x="228" y="31"/>
                  </a:lnTo>
                  <a:lnTo>
                    <a:pt x="202" y="14"/>
                  </a:lnTo>
                  <a:lnTo>
                    <a:pt x="172" y="4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9" y="14"/>
                  </a:lnTo>
                  <a:lnTo>
                    <a:pt x="53" y="31"/>
                  </a:lnTo>
                  <a:lnTo>
                    <a:pt x="30" y="52"/>
                  </a:lnTo>
                  <a:lnTo>
                    <a:pt x="15" y="78"/>
                  </a:lnTo>
                  <a:lnTo>
                    <a:pt x="3" y="108"/>
                  </a:lnTo>
                  <a:lnTo>
                    <a:pt x="0" y="140"/>
                  </a:lnTo>
                  <a:lnTo>
                    <a:pt x="0" y="1603"/>
                  </a:lnTo>
                  <a:lnTo>
                    <a:pt x="3" y="1636"/>
                  </a:lnTo>
                  <a:lnTo>
                    <a:pt x="15" y="1665"/>
                  </a:lnTo>
                  <a:lnTo>
                    <a:pt x="30" y="1691"/>
                  </a:lnTo>
                  <a:lnTo>
                    <a:pt x="53" y="1713"/>
                  </a:lnTo>
                  <a:lnTo>
                    <a:pt x="79" y="1730"/>
                  </a:lnTo>
                  <a:lnTo>
                    <a:pt x="109" y="1741"/>
                  </a:lnTo>
                  <a:lnTo>
                    <a:pt x="140" y="1745"/>
                  </a:lnTo>
                  <a:lnTo>
                    <a:pt x="172" y="1741"/>
                  </a:lnTo>
                  <a:lnTo>
                    <a:pt x="202" y="1730"/>
                  </a:lnTo>
                  <a:lnTo>
                    <a:pt x="228" y="1713"/>
                  </a:lnTo>
                  <a:lnTo>
                    <a:pt x="249" y="1691"/>
                  </a:lnTo>
                  <a:lnTo>
                    <a:pt x="266" y="1665"/>
                  </a:lnTo>
                  <a:lnTo>
                    <a:pt x="276" y="1636"/>
                  </a:lnTo>
                  <a:lnTo>
                    <a:pt x="280" y="16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887" y="3296"/>
              <a:ext cx="647" cy="282"/>
            </a:xfrm>
            <a:custGeom>
              <a:avLst/>
              <a:gdLst>
                <a:gd name="T0" fmla="*/ 507 w 647"/>
                <a:gd name="T1" fmla="*/ 0 h 282"/>
                <a:gd name="T2" fmla="*/ 140 w 647"/>
                <a:gd name="T3" fmla="*/ 0 h 282"/>
                <a:gd name="T4" fmla="*/ 109 w 647"/>
                <a:gd name="T5" fmla="*/ 4 h 282"/>
                <a:gd name="T6" fmla="*/ 79 w 647"/>
                <a:gd name="T7" fmla="*/ 15 h 282"/>
                <a:gd name="T8" fmla="*/ 52 w 647"/>
                <a:gd name="T9" fmla="*/ 32 h 282"/>
                <a:gd name="T10" fmla="*/ 32 w 647"/>
                <a:gd name="T11" fmla="*/ 53 h 282"/>
                <a:gd name="T12" fmla="*/ 15 w 647"/>
                <a:gd name="T13" fmla="*/ 79 h 282"/>
                <a:gd name="T14" fmla="*/ 4 w 647"/>
                <a:gd name="T15" fmla="*/ 109 h 282"/>
                <a:gd name="T16" fmla="*/ 0 w 647"/>
                <a:gd name="T17" fmla="*/ 140 h 282"/>
                <a:gd name="T18" fmla="*/ 4 w 647"/>
                <a:gd name="T19" fmla="*/ 173 h 282"/>
                <a:gd name="T20" fmla="*/ 15 w 647"/>
                <a:gd name="T21" fmla="*/ 202 h 282"/>
                <a:gd name="T22" fmla="*/ 32 w 647"/>
                <a:gd name="T23" fmla="*/ 228 h 282"/>
                <a:gd name="T24" fmla="*/ 52 w 647"/>
                <a:gd name="T25" fmla="*/ 250 h 282"/>
                <a:gd name="T26" fmla="*/ 79 w 647"/>
                <a:gd name="T27" fmla="*/ 266 h 282"/>
                <a:gd name="T28" fmla="*/ 109 w 647"/>
                <a:gd name="T29" fmla="*/ 278 h 282"/>
                <a:gd name="T30" fmla="*/ 140 w 647"/>
                <a:gd name="T31" fmla="*/ 282 h 282"/>
                <a:gd name="T32" fmla="*/ 507 w 647"/>
                <a:gd name="T33" fmla="*/ 282 h 282"/>
                <a:gd name="T34" fmla="*/ 538 w 647"/>
                <a:gd name="T35" fmla="*/ 278 h 282"/>
                <a:gd name="T36" fmla="*/ 567 w 647"/>
                <a:gd name="T37" fmla="*/ 266 h 282"/>
                <a:gd name="T38" fmla="*/ 593 w 647"/>
                <a:gd name="T39" fmla="*/ 250 h 282"/>
                <a:gd name="T40" fmla="*/ 615 w 647"/>
                <a:gd name="T41" fmla="*/ 228 h 282"/>
                <a:gd name="T42" fmla="*/ 632 w 647"/>
                <a:gd name="T43" fmla="*/ 202 h 282"/>
                <a:gd name="T44" fmla="*/ 643 w 647"/>
                <a:gd name="T45" fmla="*/ 173 h 282"/>
                <a:gd name="T46" fmla="*/ 647 w 647"/>
                <a:gd name="T47" fmla="*/ 140 h 282"/>
                <a:gd name="T48" fmla="*/ 643 w 647"/>
                <a:gd name="T49" fmla="*/ 109 h 282"/>
                <a:gd name="T50" fmla="*/ 632 w 647"/>
                <a:gd name="T51" fmla="*/ 79 h 282"/>
                <a:gd name="T52" fmla="*/ 615 w 647"/>
                <a:gd name="T53" fmla="*/ 53 h 282"/>
                <a:gd name="T54" fmla="*/ 593 w 647"/>
                <a:gd name="T55" fmla="*/ 32 h 282"/>
                <a:gd name="T56" fmla="*/ 567 w 647"/>
                <a:gd name="T57" fmla="*/ 15 h 282"/>
                <a:gd name="T58" fmla="*/ 538 w 647"/>
                <a:gd name="T59" fmla="*/ 4 h 282"/>
                <a:gd name="T60" fmla="*/ 507 w 647"/>
                <a:gd name="T6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7" h="282">
                  <a:moveTo>
                    <a:pt x="507" y="0"/>
                  </a:moveTo>
                  <a:lnTo>
                    <a:pt x="140" y="0"/>
                  </a:lnTo>
                  <a:lnTo>
                    <a:pt x="109" y="4"/>
                  </a:lnTo>
                  <a:lnTo>
                    <a:pt x="79" y="15"/>
                  </a:lnTo>
                  <a:lnTo>
                    <a:pt x="52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2" y="250"/>
                  </a:lnTo>
                  <a:lnTo>
                    <a:pt x="79" y="266"/>
                  </a:lnTo>
                  <a:lnTo>
                    <a:pt x="109" y="278"/>
                  </a:lnTo>
                  <a:lnTo>
                    <a:pt x="140" y="282"/>
                  </a:lnTo>
                  <a:lnTo>
                    <a:pt x="507" y="282"/>
                  </a:lnTo>
                  <a:lnTo>
                    <a:pt x="538" y="278"/>
                  </a:lnTo>
                  <a:lnTo>
                    <a:pt x="567" y="266"/>
                  </a:lnTo>
                  <a:lnTo>
                    <a:pt x="593" y="250"/>
                  </a:lnTo>
                  <a:lnTo>
                    <a:pt x="615" y="228"/>
                  </a:lnTo>
                  <a:lnTo>
                    <a:pt x="632" y="202"/>
                  </a:lnTo>
                  <a:lnTo>
                    <a:pt x="643" y="173"/>
                  </a:lnTo>
                  <a:lnTo>
                    <a:pt x="647" y="140"/>
                  </a:lnTo>
                  <a:lnTo>
                    <a:pt x="643" y="109"/>
                  </a:lnTo>
                  <a:lnTo>
                    <a:pt x="632" y="79"/>
                  </a:lnTo>
                  <a:lnTo>
                    <a:pt x="615" y="53"/>
                  </a:lnTo>
                  <a:lnTo>
                    <a:pt x="593" y="32"/>
                  </a:lnTo>
                  <a:lnTo>
                    <a:pt x="567" y="15"/>
                  </a:lnTo>
                  <a:lnTo>
                    <a:pt x="538" y="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690" y="3296"/>
              <a:ext cx="1745" cy="282"/>
            </a:xfrm>
            <a:custGeom>
              <a:avLst/>
              <a:gdLst>
                <a:gd name="T0" fmla="*/ 1605 w 1745"/>
                <a:gd name="T1" fmla="*/ 0 h 282"/>
                <a:gd name="T2" fmla="*/ 142 w 1745"/>
                <a:gd name="T3" fmla="*/ 0 h 282"/>
                <a:gd name="T4" fmla="*/ 109 w 1745"/>
                <a:gd name="T5" fmla="*/ 4 h 282"/>
                <a:gd name="T6" fmla="*/ 80 w 1745"/>
                <a:gd name="T7" fmla="*/ 15 h 282"/>
                <a:gd name="T8" fmla="*/ 54 w 1745"/>
                <a:gd name="T9" fmla="*/ 32 h 282"/>
                <a:gd name="T10" fmla="*/ 32 w 1745"/>
                <a:gd name="T11" fmla="*/ 53 h 282"/>
                <a:gd name="T12" fmla="*/ 15 w 1745"/>
                <a:gd name="T13" fmla="*/ 79 h 282"/>
                <a:gd name="T14" fmla="*/ 4 w 1745"/>
                <a:gd name="T15" fmla="*/ 109 h 282"/>
                <a:gd name="T16" fmla="*/ 0 w 1745"/>
                <a:gd name="T17" fmla="*/ 140 h 282"/>
                <a:gd name="T18" fmla="*/ 4 w 1745"/>
                <a:gd name="T19" fmla="*/ 173 h 282"/>
                <a:gd name="T20" fmla="*/ 15 w 1745"/>
                <a:gd name="T21" fmla="*/ 202 h 282"/>
                <a:gd name="T22" fmla="*/ 32 w 1745"/>
                <a:gd name="T23" fmla="*/ 228 h 282"/>
                <a:gd name="T24" fmla="*/ 54 w 1745"/>
                <a:gd name="T25" fmla="*/ 250 h 282"/>
                <a:gd name="T26" fmla="*/ 80 w 1745"/>
                <a:gd name="T27" fmla="*/ 266 h 282"/>
                <a:gd name="T28" fmla="*/ 109 w 1745"/>
                <a:gd name="T29" fmla="*/ 278 h 282"/>
                <a:gd name="T30" fmla="*/ 142 w 1745"/>
                <a:gd name="T31" fmla="*/ 282 h 282"/>
                <a:gd name="T32" fmla="*/ 1605 w 1745"/>
                <a:gd name="T33" fmla="*/ 282 h 282"/>
                <a:gd name="T34" fmla="*/ 1637 w 1745"/>
                <a:gd name="T35" fmla="*/ 278 h 282"/>
                <a:gd name="T36" fmla="*/ 1667 w 1745"/>
                <a:gd name="T37" fmla="*/ 266 h 282"/>
                <a:gd name="T38" fmla="*/ 1693 w 1745"/>
                <a:gd name="T39" fmla="*/ 250 h 282"/>
                <a:gd name="T40" fmla="*/ 1714 w 1745"/>
                <a:gd name="T41" fmla="*/ 228 h 282"/>
                <a:gd name="T42" fmla="*/ 1731 w 1745"/>
                <a:gd name="T43" fmla="*/ 202 h 282"/>
                <a:gd name="T44" fmla="*/ 1742 w 1745"/>
                <a:gd name="T45" fmla="*/ 173 h 282"/>
                <a:gd name="T46" fmla="*/ 1745 w 1745"/>
                <a:gd name="T47" fmla="*/ 140 h 282"/>
                <a:gd name="T48" fmla="*/ 1742 w 1745"/>
                <a:gd name="T49" fmla="*/ 109 h 282"/>
                <a:gd name="T50" fmla="*/ 1731 w 1745"/>
                <a:gd name="T51" fmla="*/ 79 h 282"/>
                <a:gd name="T52" fmla="*/ 1714 w 1745"/>
                <a:gd name="T53" fmla="*/ 53 h 282"/>
                <a:gd name="T54" fmla="*/ 1693 w 1745"/>
                <a:gd name="T55" fmla="*/ 32 h 282"/>
                <a:gd name="T56" fmla="*/ 1667 w 1745"/>
                <a:gd name="T57" fmla="*/ 15 h 282"/>
                <a:gd name="T58" fmla="*/ 1637 w 1745"/>
                <a:gd name="T59" fmla="*/ 4 h 282"/>
                <a:gd name="T60" fmla="*/ 1605 w 1745"/>
                <a:gd name="T6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5" h="282">
                  <a:moveTo>
                    <a:pt x="1605" y="0"/>
                  </a:move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4" y="250"/>
                  </a:lnTo>
                  <a:lnTo>
                    <a:pt x="80" y="266"/>
                  </a:lnTo>
                  <a:lnTo>
                    <a:pt x="109" y="278"/>
                  </a:lnTo>
                  <a:lnTo>
                    <a:pt x="142" y="282"/>
                  </a:lnTo>
                  <a:lnTo>
                    <a:pt x="1605" y="282"/>
                  </a:lnTo>
                  <a:lnTo>
                    <a:pt x="1637" y="278"/>
                  </a:lnTo>
                  <a:lnTo>
                    <a:pt x="1667" y="266"/>
                  </a:lnTo>
                  <a:lnTo>
                    <a:pt x="1693" y="250"/>
                  </a:lnTo>
                  <a:lnTo>
                    <a:pt x="1714" y="228"/>
                  </a:lnTo>
                  <a:lnTo>
                    <a:pt x="1731" y="202"/>
                  </a:lnTo>
                  <a:lnTo>
                    <a:pt x="1742" y="173"/>
                  </a:lnTo>
                  <a:lnTo>
                    <a:pt x="1745" y="140"/>
                  </a:lnTo>
                  <a:lnTo>
                    <a:pt x="1742" y="109"/>
                  </a:lnTo>
                  <a:lnTo>
                    <a:pt x="1731" y="79"/>
                  </a:lnTo>
                  <a:lnTo>
                    <a:pt x="1714" y="53"/>
                  </a:lnTo>
                  <a:lnTo>
                    <a:pt x="1693" y="32"/>
                  </a:lnTo>
                  <a:lnTo>
                    <a:pt x="1667" y="15"/>
                  </a:lnTo>
                  <a:lnTo>
                    <a:pt x="1637" y="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690" y="4028"/>
              <a:ext cx="648" cy="282"/>
            </a:xfrm>
            <a:custGeom>
              <a:avLst/>
              <a:gdLst>
                <a:gd name="T0" fmla="*/ 142 w 648"/>
                <a:gd name="T1" fmla="*/ 282 h 282"/>
                <a:gd name="T2" fmla="*/ 507 w 648"/>
                <a:gd name="T3" fmla="*/ 282 h 282"/>
                <a:gd name="T4" fmla="*/ 540 w 648"/>
                <a:gd name="T5" fmla="*/ 278 h 282"/>
                <a:gd name="T6" fmla="*/ 569 w 648"/>
                <a:gd name="T7" fmla="*/ 267 h 282"/>
                <a:gd name="T8" fmla="*/ 595 w 648"/>
                <a:gd name="T9" fmla="*/ 250 h 282"/>
                <a:gd name="T10" fmla="*/ 617 w 648"/>
                <a:gd name="T11" fmla="*/ 228 h 282"/>
                <a:gd name="T12" fmla="*/ 634 w 648"/>
                <a:gd name="T13" fmla="*/ 202 h 282"/>
                <a:gd name="T14" fmla="*/ 645 w 648"/>
                <a:gd name="T15" fmla="*/ 173 h 282"/>
                <a:gd name="T16" fmla="*/ 648 w 648"/>
                <a:gd name="T17" fmla="*/ 140 h 282"/>
                <a:gd name="T18" fmla="*/ 645 w 648"/>
                <a:gd name="T19" fmla="*/ 109 h 282"/>
                <a:gd name="T20" fmla="*/ 634 w 648"/>
                <a:gd name="T21" fmla="*/ 79 h 282"/>
                <a:gd name="T22" fmla="*/ 617 w 648"/>
                <a:gd name="T23" fmla="*/ 52 h 282"/>
                <a:gd name="T24" fmla="*/ 595 w 648"/>
                <a:gd name="T25" fmla="*/ 31 h 282"/>
                <a:gd name="T26" fmla="*/ 569 w 648"/>
                <a:gd name="T27" fmla="*/ 14 h 282"/>
                <a:gd name="T28" fmla="*/ 540 w 648"/>
                <a:gd name="T29" fmla="*/ 4 h 282"/>
                <a:gd name="T30" fmla="*/ 507 w 648"/>
                <a:gd name="T31" fmla="*/ 0 h 282"/>
                <a:gd name="T32" fmla="*/ 142 w 648"/>
                <a:gd name="T33" fmla="*/ 0 h 282"/>
                <a:gd name="T34" fmla="*/ 109 w 648"/>
                <a:gd name="T35" fmla="*/ 4 h 282"/>
                <a:gd name="T36" fmla="*/ 80 w 648"/>
                <a:gd name="T37" fmla="*/ 14 h 282"/>
                <a:gd name="T38" fmla="*/ 54 w 648"/>
                <a:gd name="T39" fmla="*/ 31 h 282"/>
                <a:gd name="T40" fmla="*/ 32 w 648"/>
                <a:gd name="T41" fmla="*/ 52 h 282"/>
                <a:gd name="T42" fmla="*/ 15 w 648"/>
                <a:gd name="T43" fmla="*/ 79 h 282"/>
                <a:gd name="T44" fmla="*/ 4 w 648"/>
                <a:gd name="T45" fmla="*/ 109 h 282"/>
                <a:gd name="T46" fmla="*/ 0 w 648"/>
                <a:gd name="T47" fmla="*/ 140 h 282"/>
                <a:gd name="T48" fmla="*/ 4 w 648"/>
                <a:gd name="T49" fmla="*/ 173 h 282"/>
                <a:gd name="T50" fmla="*/ 15 w 648"/>
                <a:gd name="T51" fmla="*/ 202 h 282"/>
                <a:gd name="T52" fmla="*/ 32 w 648"/>
                <a:gd name="T53" fmla="*/ 228 h 282"/>
                <a:gd name="T54" fmla="*/ 54 w 648"/>
                <a:gd name="T55" fmla="*/ 250 h 282"/>
                <a:gd name="T56" fmla="*/ 80 w 648"/>
                <a:gd name="T57" fmla="*/ 267 h 282"/>
                <a:gd name="T58" fmla="*/ 109 w 648"/>
                <a:gd name="T59" fmla="*/ 278 h 282"/>
                <a:gd name="T60" fmla="*/ 142 w 648"/>
                <a:gd name="T6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8" h="282">
                  <a:moveTo>
                    <a:pt x="142" y="282"/>
                  </a:moveTo>
                  <a:lnTo>
                    <a:pt x="507" y="282"/>
                  </a:lnTo>
                  <a:lnTo>
                    <a:pt x="540" y="278"/>
                  </a:lnTo>
                  <a:lnTo>
                    <a:pt x="569" y="267"/>
                  </a:lnTo>
                  <a:lnTo>
                    <a:pt x="595" y="250"/>
                  </a:lnTo>
                  <a:lnTo>
                    <a:pt x="617" y="228"/>
                  </a:lnTo>
                  <a:lnTo>
                    <a:pt x="634" y="202"/>
                  </a:lnTo>
                  <a:lnTo>
                    <a:pt x="645" y="173"/>
                  </a:lnTo>
                  <a:lnTo>
                    <a:pt x="648" y="140"/>
                  </a:lnTo>
                  <a:lnTo>
                    <a:pt x="645" y="109"/>
                  </a:lnTo>
                  <a:lnTo>
                    <a:pt x="634" y="79"/>
                  </a:lnTo>
                  <a:lnTo>
                    <a:pt x="617" y="52"/>
                  </a:lnTo>
                  <a:lnTo>
                    <a:pt x="595" y="31"/>
                  </a:lnTo>
                  <a:lnTo>
                    <a:pt x="569" y="14"/>
                  </a:lnTo>
                  <a:lnTo>
                    <a:pt x="540" y="4"/>
                  </a:lnTo>
                  <a:lnTo>
                    <a:pt x="507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4" y="250"/>
                  </a:lnTo>
                  <a:lnTo>
                    <a:pt x="80" y="267"/>
                  </a:lnTo>
                  <a:lnTo>
                    <a:pt x="109" y="278"/>
                  </a:lnTo>
                  <a:lnTo>
                    <a:pt x="142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789" y="4028"/>
              <a:ext cx="1745" cy="282"/>
            </a:xfrm>
            <a:custGeom>
              <a:avLst/>
              <a:gdLst>
                <a:gd name="T0" fmla="*/ 140 w 1745"/>
                <a:gd name="T1" fmla="*/ 282 h 282"/>
                <a:gd name="T2" fmla="*/ 1605 w 1745"/>
                <a:gd name="T3" fmla="*/ 282 h 282"/>
                <a:gd name="T4" fmla="*/ 1636 w 1745"/>
                <a:gd name="T5" fmla="*/ 278 h 282"/>
                <a:gd name="T6" fmla="*/ 1665 w 1745"/>
                <a:gd name="T7" fmla="*/ 267 h 282"/>
                <a:gd name="T8" fmla="*/ 1691 w 1745"/>
                <a:gd name="T9" fmla="*/ 250 h 282"/>
                <a:gd name="T10" fmla="*/ 1713 w 1745"/>
                <a:gd name="T11" fmla="*/ 228 h 282"/>
                <a:gd name="T12" fmla="*/ 1730 w 1745"/>
                <a:gd name="T13" fmla="*/ 202 h 282"/>
                <a:gd name="T14" fmla="*/ 1741 w 1745"/>
                <a:gd name="T15" fmla="*/ 173 h 282"/>
                <a:gd name="T16" fmla="*/ 1745 w 1745"/>
                <a:gd name="T17" fmla="*/ 140 h 282"/>
                <a:gd name="T18" fmla="*/ 1741 w 1745"/>
                <a:gd name="T19" fmla="*/ 109 h 282"/>
                <a:gd name="T20" fmla="*/ 1730 w 1745"/>
                <a:gd name="T21" fmla="*/ 79 h 282"/>
                <a:gd name="T22" fmla="*/ 1713 w 1745"/>
                <a:gd name="T23" fmla="*/ 52 h 282"/>
                <a:gd name="T24" fmla="*/ 1691 w 1745"/>
                <a:gd name="T25" fmla="*/ 31 h 282"/>
                <a:gd name="T26" fmla="*/ 1665 w 1745"/>
                <a:gd name="T27" fmla="*/ 14 h 282"/>
                <a:gd name="T28" fmla="*/ 1636 w 1745"/>
                <a:gd name="T29" fmla="*/ 4 h 282"/>
                <a:gd name="T30" fmla="*/ 1605 w 1745"/>
                <a:gd name="T31" fmla="*/ 0 h 282"/>
                <a:gd name="T32" fmla="*/ 140 w 1745"/>
                <a:gd name="T33" fmla="*/ 0 h 282"/>
                <a:gd name="T34" fmla="*/ 108 w 1745"/>
                <a:gd name="T35" fmla="*/ 4 h 282"/>
                <a:gd name="T36" fmla="*/ 78 w 1745"/>
                <a:gd name="T37" fmla="*/ 14 h 282"/>
                <a:gd name="T38" fmla="*/ 53 w 1745"/>
                <a:gd name="T39" fmla="*/ 31 h 282"/>
                <a:gd name="T40" fmla="*/ 31 w 1745"/>
                <a:gd name="T41" fmla="*/ 52 h 282"/>
                <a:gd name="T42" fmla="*/ 14 w 1745"/>
                <a:gd name="T43" fmla="*/ 79 h 282"/>
                <a:gd name="T44" fmla="*/ 4 w 1745"/>
                <a:gd name="T45" fmla="*/ 109 h 282"/>
                <a:gd name="T46" fmla="*/ 0 w 1745"/>
                <a:gd name="T47" fmla="*/ 140 h 282"/>
                <a:gd name="T48" fmla="*/ 4 w 1745"/>
                <a:gd name="T49" fmla="*/ 173 h 282"/>
                <a:gd name="T50" fmla="*/ 14 w 1745"/>
                <a:gd name="T51" fmla="*/ 202 h 282"/>
                <a:gd name="T52" fmla="*/ 31 w 1745"/>
                <a:gd name="T53" fmla="*/ 228 h 282"/>
                <a:gd name="T54" fmla="*/ 53 w 1745"/>
                <a:gd name="T55" fmla="*/ 250 h 282"/>
                <a:gd name="T56" fmla="*/ 78 w 1745"/>
                <a:gd name="T57" fmla="*/ 267 h 282"/>
                <a:gd name="T58" fmla="*/ 108 w 1745"/>
                <a:gd name="T59" fmla="*/ 278 h 282"/>
                <a:gd name="T60" fmla="*/ 140 w 1745"/>
                <a:gd name="T6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5" h="282">
                  <a:moveTo>
                    <a:pt x="140" y="282"/>
                  </a:moveTo>
                  <a:lnTo>
                    <a:pt x="1605" y="282"/>
                  </a:lnTo>
                  <a:lnTo>
                    <a:pt x="1636" y="278"/>
                  </a:lnTo>
                  <a:lnTo>
                    <a:pt x="1665" y="267"/>
                  </a:lnTo>
                  <a:lnTo>
                    <a:pt x="1691" y="250"/>
                  </a:lnTo>
                  <a:lnTo>
                    <a:pt x="1713" y="228"/>
                  </a:lnTo>
                  <a:lnTo>
                    <a:pt x="1730" y="202"/>
                  </a:lnTo>
                  <a:lnTo>
                    <a:pt x="1741" y="173"/>
                  </a:lnTo>
                  <a:lnTo>
                    <a:pt x="1745" y="140"/>
                  </a:lnTo>
                  <a:lnTo>
                    <a:pt x="1741" y="109"/>
                  </a:lnTo>
                  <a:lnTo>
                    <a:pt x="1730" y="79"/>
                  </a:lnTo>
                  <a:lnTo>
                    <a:pt x="1713" y="52"/>
                  </a:lnTo>
                  <a:lnTo>
                    <a:pt x="1691" y="31"/>
                  </a:lnTo>
                  <a:lnTo>
                    <a:pt x="1665" y="14"/>
                  </a:lnTo>
                  <a:lnTo>
                    <a:pt x="1636" y="4"/>
                  </a:lnTo>
                  <a:lnTo>
                    <a:pt x="1605" y="0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8" y="14"/>
                  </a:lnTo>
                  <a:lnTo>
                    <a:pt x="53" y="31"/>
                  </a:lnTo>
                  <a:lnTo>
                    <a:pt x="31" y="52"/>
                  </a:lnTo>
                  <a:lnTo>
                    <a:pt x="14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4" y="202"/>
                  </a:lnTo>
                  <a:lnTo>
                    <a:pt x="31" y="228"/>
                  </a:lnTo>
                  <a:lnTo>
                    <a:pt x="53" y="250"/>
                  </a:lnTo>
                  <a:lnTo>
                    <a:pt x="78" y="267"/>
                  </a:lnTo>
                  <a:lnTo>
                    <a:pt x="108" y="278"/>
                  </a:lnTo>
                  <a:lnTo>
                    <a:pt x="14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984" y="3296"/>
              <a:ext cx="1013" cy="1014"/>
            </a:xfrm>
            <a:custGeom>
              <a:avLst/>
              <a:gdLst>
                <a:gd name="T0" fmla="*/ 873 w 1013"/>
                <a:gd name="T1" fmla="*/ 732 h 1014"/>
                <a:gd name="T2" fmla="*/ 142 w 1013"/>
                <a:gd name="T3" fmla="*/ 732 h 1014"/>
                <a:gd name="T4" fmla="*/ 282 w 1013"/>
                <a:gd name="T5" fmla="*/ 872 h 1014"/>
                <a:gd name="T6" fmla="*/ 282 w 1013"/>
                <a:gd name="T7" fmla="*/ 140 h 1014"/>
                <a:gd name="T8" fmla="*/ 142 w 1013"/>
                <a:gd name="T9" fmla="*/ 282 h 1014"/>
                <a:gd name="T10" fmla="*/ 873 w 1013"/>
                <a:gd name="T11" fmla="*/ 282 h 1014"/>
                <a:gd name="T12" fmla="*/ 733 w 1013"/>
                <a:gd name="T13" fmla="*/ 140 h 1014"/>
                <a:gd name="T14" fmla="*/ 733 w 1013"/>
                <a:gd name="T15" fmla="*/ 872 h 1014"/>
                <a:gd name="T16" fmla="*/ 736 w 1013"/>
                <a:gd name="T17" fmla="*/ 905 h 1014"/>
                <a:gd name="T18" fmla="*/ 748 w 1013"/>
                <a:gd name="T19" fmla="*/ 934 h 1014"/>
                <a:gd name="T20" fmla="*/ 763 w 1013"/>
                <a:gd name="T21" fmla="*/ 960 h 1014"/>
                <a:gd name="T22" fmla="*/ 786 w 1013"/>
                <a:gd name="T23" fmla="*/ 982 h 1014"/>
                <a:gd name="T24" fmla="*/ 812 w 1013"/>
                <a:gd name="T25" fmla="*/ 999 h 1014"/>
                <a:gd name="T26" fmla="*/ 842 w 1013"/>
                <a:gd name="T27" fmla="*/ 1010 h 1014"/>
                <a:gd name="T28" fmla="*/ 873 w 1013"/>
                <a:gd name="T29" fmla="*/ 1014 h 1014"/>
                <a:gd name="T30" fmla="*/ 905 w 1013"/>
                <a:gd name="T31" fmla="*/ 1010 h 1014"/>
                <a:gd name="T32" fmla="*/ 935 w 1013"/>
                <a:gd name="T33" fmla="*/ 999 h 1014"/>
                <a:gd name="T34" fmla="*/ 961 w 1013"/>
                <a:gd name="T35" fmla="*/ 982 h 1014"/>
                <a:gd name="T36" fmla="*/ 982 w 1013"/>
                <a:gd name="T37" fmla="*/ 960 h 1014"/>
                <a:gd name="T38" fmla="*/ 999 w 1013"/>
                <a:gd name="T39" fmla="*/ 934 h 1014"/>
                <a:gd name="T40" fmla="*/ 1009 w 1013"/>
                <a:gd name="T41" fmla="*/ 905 h 1014"/>
                <a:gd name="T42" fmla="*/ 1013 w 1013"/>
                <a:gd name="T43" fmla="*/ 872 h 1014"/>
                <a:gd name="T44" fmla="*/ 1013 w 1013"/>
                <a:gd name="T45" fmla="*/ 140 h 1014"/>
                <a:gd name="T46" fmla="*/ 1009 w 1013"/>
                <a:gd name="T47" fmla="*/ 109 h 1014"/>
                <a:gd name="T48" fmla="*/ 999 w 1013"/>
                <a:gd name="T49" fmla="*/ 79 h 1014"/>
                <a:gd name="T50" fmla="*/ 982 w 1013"/>
                <a:gd name="T51" fmla="*/ 53 h 1014"/>
                <a:gd name="T52" fmla="*/ 961 w 1013"/>
                <a:gd name="T53" fmla="*/ 32 h 1014"/>
                <a:gd name="T54" fmla="*/ 935 w 1013"/>
                <a:gd name="T55" fmla="*/ 15 h 1014"/>
                <a:gd name="T56" fmla="*/ 905 w 1013"/>
                <a:gd name="T57" fmla="*/ 4 h 1014"/>
                <a:gd name="T58" fmla="*/ 873 w 1013"/>
                <a:gd name="T59" fmla="*/ 0 h 1014"/>
                <a:gd name="T60" fmla="*/ 142 w 1013"/>
                <a:gd name="T61" fmla="*/ 0 h 1014"/>
                <a:gd name="T62" fmla="*/ 109 w 1013"/>
                <a:gd name="T63" fmla="*/ 4 h 1014"/>
                <a:gd name="T64" fmla="*/ 80 w 1013"/>
                <a:gd name="T65" fmla="*/ 15 h 1014"/>
                <a:gd name="T66" fmla="*/ 54 w 1013"/>
                <a:gd name="T67" fmla="*/ 32 h 1014"/>
                <a:gd name="T68" fmla="*/ 32 w 1013"/>
                <a:gd name="T69" fmla="*/ 53 h 1014"/>
                <a:gd name="T70" fmla="*/ 15 w 1013"/>
                <a:gd name="T71" fmla="*/ 79 h 1014"/>
                <a:gd name="T72" fmla="*/ 4 w 1013"/>
                <a:gd name="T73" fmla="*/ 109 h 1014"/>
                <a:gd name="T74" fmla="*/ 0 w 1013"/>
                <a:gd name="T75" fmla="*/ 140 h 1014"/>
                <a:gd name="T76" fmla="*/ 0 w 1013"/>
                <a:gd name="T77" fmla="*/ 872 h 1014"/>
                <a:gd name="T78" fmla="*/ 4 w 1013"/>
                <a:gd name="T79" fmla="*/ 905 h 1014"/>
                <a:gd name="T80" fmla="*/ 15 w 1013"/>
                <a:gd name="T81" fmla="*/ 934 h 1014"/>
                <a:gd name="T82" fmla="*/ 32 w 1013"/>
                <a:gd name="T83" fmla="*/ 960 h 1014"/>
                <a:gd name="T84" fmla="*/ 54 w 1013"/>
                <a:gd name="T85" fmla="*/ 982 h 1014"/>
                <a:gd name="T86" fmla="*/ 80 w 1013"/>
                <a:gd name="T87" fmla="*/ 999 h 1014"/>
                <a:gd name="T88" fmla="*/ 109 w 1013"/>
                <a:gd name="T89" fmla="*/ 1010 h 1014"/>
                <a:gd name="T90" fmla="*/ 142 w 1013"/>
                <a:gd name="T91" fmla="*/ 1014 h 1014"/>
                <a:gd name="T92" fmla="*/ 873 w 1013"/>
                <a:gd name="T93" fmla="*/ 1014 h 1014"/>
                <a:gd name="T94" fmla="*/ 905 w 1013"/>
                <a:gd name="T95" fmla="*/ 1010 h 1014"/>
                <a:gd name="T96" fmla="*/ 935 w 1013"/>
                <a:gd name="T97" fmla="*/ 999 h 1014"/>
                <a:gd name="T98" fmla="*/ 961 w 1013"/>
                <a:gd name="T99" fmla="*/ 982 h 1014"/>
                <a:gd name="T100" fmla="*/ 982 w 1013"/>
                <a:gd name="T101" fmla="*/ 960 h 1014"/>
                <a:gd name="T102" fmla="*/ 999 w 1013"/>
                <a:gd name="T103" fmla="*/ 934 h 1014"/>
                <a:gd name="T104" fmla="*/ 1009 w 1013"/>
                <a:gd name="T105" fmla="*/ 905 h 1014"/>
                <a:gd name="T106" fmla="*/ 1013 w 1013"/>
                <a:gd name="T107" fmla="*/ 872 h 1014"/>
                <a:gd name="T108" fmla="*/ 1009 w 1013"/>
                <a:gd name="T109" fmla="*/ 841 h 1014"/>
                <a:gd name="T110" fmla="*/ 999 w 1013"/>
                <a:gd name="T111" fmla="*/ 811 h 1014"/>
                <a:gd name="T112" fmla="*/ 982 w 1013"/>
                <a:gd name="T113" fmla="*/ 786 h 1014"/>
                <a:gd name="T114" fmla="*/ 961 w 1013"/>
                <a:gd name="T115" fmla="*/ 763 h 1014"/>
                <a:gd name="T116" fmla="*/ 935 w 1013"/>
                <a:gd name="T117" fmla="*/ 746 h 1014"/>
                <a:gd name="T118" fmla="*/ 905 w 1013"/>
                <a:gd name="T119" fmla="*/ 736 h 1014"/>
                <a:gd name="T120" fmla="*/ 873 w 1013"/>
                <a:gd name="T121" fmla="*/ 732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3" h="1014">
                  <a:moveTo>
                    <a:pt x="873" y="732"/>
                  </a:moveTo>
                  <a:lnTo>
                    <a:pt x="142" y="732"/>
                  </a:lnTo>
                  <a:lnTo>
                    <a:pt x="282" y="872"/>
                  </a:lnTo>
                  <a:lnTo>
                    <a:pt x="282" y="140"/>
                  </a:lnTo>
                  <a:lnTo>
                    <a:pt x="142" y="282"/>
                  </a:lnTo>
                  <a:lnTo>
                    <a:pt x="873" y="282"/>
                  </a:lnTo>
                  <a:lnTo>
                    <a:pt x="733" y="140"/>
                  </a:lnTo>
                  <a:lnTo>
                    <a:pt x="733" y="872"/>
                  </a:lnTo>
                  <a:lnTo>
                    <a:pt x="736" y="905"/>
                  </a:lnTo>
                  <a:lnTo>
                    <a:pt x="748" y="934"/>
                  </a:lnTo>
                  <a:lnTo>
                    <a:pt x="763" y="960"/>
                  </a:lnTo>
                  <a:lnTo>
                    <a:pt x="786" y="982"/>
                  </a:lnTo>
                  <a:lnTo>
                    <a:pt x="812" y="999"/>
                  </a:lnTo>
                  <a:lnTo>
                    <a:pt x="842" y="1010"/>
                  </a:lnTo>
                  <a:lnTo>
                    <a:pt x="873" y="1014"/>
                  </a:lnTo>
                  <a:lnTo>
                    <a:pt x="905" y="1010"/>
                  </a:lnTo>
                  <a:lnTo>
                    <a:pt x="935" y="999"/>
                  </a:lnTo>
                  <a:lnTo>
                    <a:pt x="961" y="982"/>
                  </a:lnTo>
                  <a:lnTo>
                    <a:pt x="982" y="960"/>
                  </a:lnTo>
                  <a:lnTo>
                    <a:pt x="999" y="934"/>
                  </a:lnTo>
                  <a:lnTo>
                    <a:pt x="1009" y="905"/>
                  </a:lnTo>
                  <a:lnTo>
                    <a:pt x="1013" y="872"/>
                  </a:lnTo>
                  <a:lnTo>
                    <a:pt x="1013" y="140"/>
                  </a:lnTo>
                  <a:lnTo>
                    <a:pt x="1009" y="109"/>
                  </a:lnTo>
                  <a:lnTo>
                    <a:pt x="999" y="79"/>
                  </a:lnTo>
                  <a:lnTo>
                    <a:pt x="982" y="53"/>
                  </a:lnTo>
                  <a:lnTo>
                    <a:pt x="961" y="32"/>
                  </a:lnTo>
                  <a:lnTo>
                    <a:pt x="935" y="15"/>
                  </a:lnTo>
                  <a:lnTo>
                    <a:pt x="905" y="4"/>
                  </a:lnTo>
                  <a:lnTo>
                    <a:pt x="873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0" y="872"/>
                  </a:lnTo>
                  <a:lnTo>
                    <a:pt x="4" y="905"/>
                  </a:lnTo>
                  <a:lnTo>
                    <a:pt x="15" y="934"/>
                  </a:lnTo>
                  <a:lnTo>
                    <a:pt x="32" y="960"/>
                  </a:lnTo>
                  <a:lnTo>
                    <a:pt x="54" y="982"/>
                  </a:lnTo>
                  <a:lnTo>
                    <a:pt x="80" y="999"/>
                  </a:lnTo>
                  <a:lnTo>
                    <a:pt x="109" y="1010"/>
                  </a:lnTo>
                  <a:lnTo>
                    <a:pt x="142" y="1014"/>
                  </a:lnTo>
                  <a:lnTo>
                    <a:pt x="873" y="1014"/>
                  </a:lnTo>
                  <a:lnTo>
                    <a:pt x="905" y="1010"/>
                  </a:lnTo>
                  <a:lnTo>
                    <a:pt x="935" y="999"/>
                  </a:lnTo>
                  <a:lnTo>
                    <a:pt x="961" y="982"/>
                  </a:lnTo>
                  <a:lnTo>
                    <a:pt x="982" y="960"/>
                  </a:lnTo>
                  <a:lnTo>
                    <a:pt x="999" y="934"/>
                  </a:lnTo>
                  <a:lnTo>
                    <a:pt x="1009" y="905"/>
                  </a:lnTo>
                  <a:lnTo>
                    <a:pt x="1013" y="872"/>
                  </a:lnTo>
                  <a:lnTo>
                    <a:pt x="1009" y="841"/>
                  </a:lnTo>
                  <a:lnTo>
                    <a:pt x="999" y="811"/>
                  </a:lnTo>
                  <a:lnTo>
                    <a:pt x="982" y="786"/>
                  </a:lnTo>
                  <a:lnTo>
                    <a:pt x="961" y="763"/>
                  </a:lnTo>
                  <a:lnTo>
                    <a:pt x="935" y="746"/>
                  </a:lnTo>
                  <a:lnTo>
                    <a:pt x="905" y="736"/>
                  </a:lnTo>
                  <a:lnTo>
                    <a:pt x="873" y="7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5017445" y="881934"/>
            <a:ext cx="1167280" cy="1168092"/>
          </a:xfrm>
          <a:custGeom>
            <a:avLst/>
            <a:gdLst>
              <a:gd name="T0" fmla="*/ 2732 w 4311"/>
              <a:gd name="T1" fmla="*/ 1973 h 4314"/>
              <a:gd name="T2" fmla="*/ 2329 w 4311"/>
              <a:gd name="T3" fmla="*/ 2202 h 4314"/>
              <a:gd name="T4" fmla="*/ 2045 w 4311"/>
              <a:gd name="T5" fmla="*/ 2561 h 4314"/>
              <a:gd name="T6" fmla="*/ 1915 w 4311"/>
              <a:gd name="T7" fmla="*/ 3014 h 4314"/>
              <a:gd name="T8" fmla="*/ 1971 w 4311"/>
              <a:gd name="T9" fmla="*/ 3492 h 4314"/>
              <a:gd name="T10" fmla="*/ 2200 w 4311"/>
              <a:gd name="T11" fmla="*/ 3894 h 4314"/>
              <a:gd name="T12" fmla="*/ 2560 w 4311"/>
              <a:gd name="T13" fmla="*/ 4180 h 4314"/>
              <a:gd name="T14" fmla="*/ 3012 w 4311"/>
              <a:gd name="T15" fmla="*/ 4310 h 4314"/>
              <a:gd name="T16" fmla="*/ 3491 w 4311"/>
              <a:gd name="T17" fmla="*/ 4252 h 4314"/>
              <a:gd name="T18" fmla="*/ 3893 w 4311"/>
              <a:gd name="T19" fmla="*/ 4024 h 4314"/>
              <a:gd name="T20" fmla="*/ 4177 w 4311"/>
              <a:gd name="T21" fmla="*/ 3665 h 4314"/>
              <a:gd name="T22" fmla="*/ 4307 w 4311"/>
              <a:gd name="T23" fmla="*/ 3211 h 4314"/>
              <a:gd name="T24" fmla="*/ 4251 w 4311"/>
              <a:gd name="T25" fmla="*/ 2733 h 4314"/>
              <a:gd name="T26" fmla="*/ 4023 w 4311"/>
              <a:gd name="T27" fmla="*/ 2331 h 4314"/>
              <a:gd name="T28" fmla="*/ 3662 w 4311"/>
              <a:gd name="T29" fmla="*/ 2046 h 4314"/>
              <a:gd name="T30" fmla="*/ 3210 w 4311"/>
              <a:gd name="T31" fmla="*/ 1916 h 4314"/>
              <a:gd name="T32" fmla="*/ 3775 w 4311"/>
              <a:gd name="T33" fmla="*/ 3688 h 4314"/>
              <a:gd name="T34" fmla="*/ 3615 w 4311"/>
              <a:gd name="T35" fmla="*/ 3778 h 4314"/>
              <a:gd name="T36" fmla="*/ 3365 w 4311"/>
              <a:gd name="T37" fmla="*/ 3818 h 4314"/>
              <a:gd name="T38" fmla="*/ 3082 w 4311"/>
              <a:gd name="T39" fmla="*/ 3825 h 4314"/>
              <a:gd name="T40" fmla="*/ 2805 w 4311"/>
              <a:gd name="T41" fmla="*/ 3806 h 4314"/>
              <a:gd name="T42" fmla="*/ 2582 w 4311"/>
              <a:gd name="T43" fmla="*/ 3747 h 4314"/>
              <a:gd name="T44" fmla="*/ 2472 w 4311"/>
              <a:gd name="T45" fmla="*/ 3636 h 4314"/>
              <a:gd name="T46" fmla="*/ 2509 w 4311"/>
              <a:gd name="T47" fmla="*/ 3458 h 4314"/>
              <a:gd name="T48" fmla="*/ 2705 w 4311"/>
              <a:gd name="T49" fmla="*/ 3308 h 4314"/>
              <a:gd name="T50" fmla="*/ 2914 w 4311"/>
              <a:gd name="T51" fmla="*/ 3215 h 4314"/>
              <a:gd name="T52" fmla="*/ 2960 w 4311"/>
              <a:gd name="T53" fmla="*/ 3165 h 4314"/>
              <a:gd name="T54" fmla="*/ 2918 w 4311"/>
              <a:gd name="T55" fmla="*/ 3030 h 4314"/>
              <a:gd name="T56" fmla="*/ 2792 w 4311"/>
              <a:gd name="T57" fmla="*/ 2761 h 4314"/>
              <a:gd name="T58" fmla="*/ 2802 w 4311"/>
              <a:gd name="T59" fmla="*/ 2486 h 4314"/>
              <a:gd name="T60" fmla="*/ 2934 w 4311"/>
              <a:gd name="T61" fmla="*/ 2317 h 4314"/>
              <a:gd name="T62" fmla="*/ 3138 w 4311"/>
              <a:gd name="T63" fmla="*/ 2259 h 4314"/>
              <a:gd name="T64" fmla="*/ 3340 w 4311"/>
              <a:gd name="T65" fmla="*/ 2317 h 4314"/>
              <a:gd name="T66" fmla="*/ 3472 w 4311"/>
              <a:gd name="T67" fmla="*/ 2486 h 4314"/>
              <a:gd name="T68" fmla="*/ 3480 w 4311"/>
              <a:gd name="T69" fmla="*/ 2778 h 4314"/>
              <a:gd name="T70" fmla="*/ 3321 w 4311"/>
              <a:gd name="T71" fmla="*/ 3071 h 4314"/>
              <a:gd name="T72" fmla="*/ 3312 w 4311"/>
              <a:gd name="T73" fmla="*/ 3165 h 4314"/>
              <a:gd name="T74" fmla="*/ 3345 w 4311"/>
              <a:gd name="T75" fmla="*/ 3214 h 4314"/>
              <a:gd name="T76" fmla="*/ 3515 w 4311"/>
              <a:gd name="T77" fmla="*/ 3281 h 4314"/>
              <a:gd name="T78" fmla="*/ 3736 w 4311"/>
              <a:gd name="T79" fmla="*/ 3424 h 4314"/>
              <a:gd name="T80" fmla="*/ 3805 w 4311"/>
              <a:gd name="T81" fmla="*/ 3606 h 4314"/>
              <a:gd name="T82" fmla="*/ 298 w 4311"/>
              <a:gd name="T83" fmla="*/ 1634 h 4314"/>
              <a:gd name="T84" fmla="*/ 298 w 4311"/>
              <a:gd name="T85" fmla="*/ 1338 h 4314"/>
              <a:gd name="T86" fmla="*/ 594 w 4311"/>
              <a:gd name="T87" fmla="*/ 594 h 4314"/>
              <a:gd name="T88" fmla="*/ 2525 w 4311"/>
              <a:gd name="T89" fmla="*/ 0 h 4314"/>
              <a:gd name="T90" fmla="*/ 3861 w 4311"/>
              <a:gd name="T91" fmla="*/ 1338 h 4314"/>
              <a:gd name="T92" fmla="*/ 3120 w 4311"/>
              <a:gd name="T93" fmla="*/ 594 h 4314"/>
              <a:gd name="T94" fmla="*/ 0 w 4311"/>
              <a:gd name="T95" fmla="*/ 1932 h 4314"/>
              <a:gd name="T96" fmla="*/ 594 w 4311"/>
              <a:gd name="T97" fmla="*/ 1932 h 4314"/>
              <a:gd name="T98" fmla="*/ 891 w 4311"/>
              <a:gd name="T99" fmla="*/ 2525 h 4314"/>
              <a:gd name="T100" fmla="*/ 1188 w 4311"/>
              <a:gd name="T101" fmla="*/ 2525 h 4314"/>
              <a:gd name="T102" fmla="*/ 1337 w 4311"/>
              <a:gd name="T103" fmla="*/ 3863 h 4314"/>
              <a:gd name="T104" fmla="*/ 1040 w 4311"/>
              <a:gd name="T105" fmla="*/ 3119 h 4314"/>
              <a:gd name="T106" fmla="*/ 2228 w 4311"/>
              <a:gd name="T107" fmla="*/ 148 h 4314"/>
              <a:gd name="T108" fmla="*/ 2228 w 4311"/>
              <a:gd name="T109" fmla="*/ 892 h 4314"/>
              <a:gd name="T110" fmla="*/ 2228 w 4311"/>
              <a:gd name="T111" fmla="*/ 1486 h 4314"/>
              <a:gd name="T112" fmla="*/ 1931 w 4311"/>
              <a:gd name="T113" fmla="*/ 1932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11" h="4314">
                <a:moveTo>
                  <a:pt x="3112" y="1912"/>
                </a:moveTo>
                <a:lnTo>
                  <a:pt x="3012" y="1916"/>
                </a:lnTo>
                <a:lnTo>
                  <a:pt x="2916" y="1928"/>
                </a:lnTo>
                <a:lnTo>
                  <a:pt x="2822" y="1947"/>
                </a:lnTo>
                <a:lnTo>
                  <a:pt x="2732" y="1973"/>
                </a:lnTo>
                <a:lnTo>
                  <a:pt x="2644" y="2006"/>
                </a:lnTo>
                <a:lnTo>
                  <a:pt x="2560" y="2046"/>
                </a:lnTo>
                <a:lnTo>
                  <a:pt x="2479" y="2091"/>
                </a:lnTo>
                <a:lnTo>
                  <a:pt x="2403" y="2144"/>
                </a:lnTo>
                <a:lnTo>
                  <a:pt x="2329" y="2202"/>
                </a:lnTo>
                <a:lnTo>
                  <a:pt x="2262" y="2263"/>
                </a:lnTo>
                <a:lnTo>
                  <a:pt x="2200" y="2331"/>
                </a:lnTo>
                <a:lnTo>
                  <a:pt x="2142" y="2404"/>
                </a:lnTo>
                <a:lnTo>
                  <a:pt x="2091" y="2480"/>
                </a:lnTo>
                <a:lnTo>
                  <a:pt x="2045" y="2561"/>
                </a:lnTo>
                <a:lnTo>
                  <a:pt x="2006" y="2645"/>
                </a:lnTo>
                <a:lnTo>
                  <a:pt x="1971" y="2733"/>
                </a:lnTo>
                <a:lnTo>
                  <a:pt x="1945" y="2824"/>
                </a:lnTo>
                <a:lnTo>
                  <a:pt x="1927" y="2917"/>
                </a:lnTo>
                <a:lnTo>
                  <a:pt x="1915" y="3014"/>
                </a:lnTo>
                <a:lnTo>
                  <a:pt x="1911" y="3113"/>
                </a:lnTo>
                <a:lnTo>
                  <a:pt x="1915" y="3211"/>
                </a:lnTo>
                <a:lnTo>
                  <a:pt x="1927" y="3308"/>
                </a:lnTo>
                <a:lnTo>
                  <a:pt x="1945" y="3401"/>
                </a:lnTo>
                <a:lnTo>
                  <a:pt x="1971" y="3492"/>
                </a:lnTo>
                <a:lnTo>
                  <a:pt x="2006" y="3580"/>
                </a:lnTo>
                <a:lnTo>
                  <a:pt x="2045" y="3665"/>
                </a:lnTo>
                <a:lnTo>
                  <a:pt x="2091" y="3745"/>
                </a:lnTo>
                <a:lnTo>
                  <a:pt x="2142" y="3822"/>
                </a:lnTo>
                <a:lnTo>
                  <a:pt x="2200" y="3894"/>
                </a:lnTo>
                <a:lnTo>
                  <a:pt x="2262" y="3962"/>
                </a:lnTo>
                <a:lnTo>
                  <a:pt x="2329" y="4024"/>
                </a:lnTo>
                <a:lnTo>
                  <a:pt x="2403" y="4082"/>
                </a:lnTo>
                <a:lnTo>
                  <a:pt x="2479" y="4134"/>
                </a:lnTo>
                <a:lnTo>
                  <a:pt x="2560" y="4180"/>
                </a:lnTo>
                <a:lnTo>
                  <a:pt x="2644" y="4219"/>
                </a:lnTo>
                <a:lnTo>
                  <a:pt x="2732" y="4252"/>
                </a:lnTo>
                <a:lnTo>
                  <a:pt x="2822" y="4278"/>
                </a:lnTo>
                <a:lnTo>
                  <a:pt x="2916" y="4298"/>
                </a:lnTo>
                <a:lnTo>
                  <a:pt x="3012" y="4310"/>
                </a:lnTo>
                <a:lnTo>
                  <a:pt x="3112" y="4314"/>
                </a:lnTo>
                <a:lnTo>
                  <a:pt x="3210" y="4310"/>
                </a:lnTo>
                <a:lnTo>
                  <a:pt x="3306" y="4298"/>
                </a:lnTo>
                <a:lnTo>
                  <a:pt x="3400" y="4278"/>
                </a:lnTo>
                <a:lnTo>
                  <a:pt x="3491" y="4252"/>
                </a:lnTo>
                <a:lnTo>
                  <a:pt x="3578" y="4219"/>
                </a:lnTo>
                <a:lnTo>
                  <a:pt x="3662" y="4180"/>
                </a:lnTo>
                <a:lnTo>
                  <a:pt x="3744" y="4134"/>
                </a:lnTo>
                <a:lnTo>
                  <a:pt x="3820" y="4082"/>
                </a:lnTo>
                <a:lnTo>
                  <a:pt x="3893" y="4024"/>
                </a:lnTo>
                <a:lnTo>
                  <a:pt x="3960" y="3962"/>
                </a:lnTo>
                <a:lnTo>
                  <a:pt x="4023" y="3894"/>
                </a:lnTo>
                <a:lnTo>
                  <a:pt x="4080" y="3822"/>
                </a:lnTo>
                <a:lnTo>
                  <a:pt x="4132" y="3745"/>
                </a:lnTo>
                <a:lnTo>
                  <a:pt x="4177" y="3665"/>
                </a:lnTo>
                <a:lnTo>
                  <a:pt x="4217" y="3580"/>
                </a:lnTo>
                <a:lnTo>
                  <a:pt x="4251" y="3492"/>
                </a:lnTo>
                <a:lnTo>
                  <a:pt x="4277" y="3401"/>
                </a:lnTo>
                <a:lnTo>
                  <a:pt x="4295" y="3308"/>
                </a:lnTo>
                <a:lnTo>
                  <a:pt x="4307" y="3211"/>
                </a:lnTo>
                <a:lnTo>
                  <a:pt x="4311" y="3113"/>
                </a:lnTo>
                <a:lnTo>
                  <a:pt x="4307" y="3014"/>
                </a:lnTo>
                <a:lnTo>
                  <a:pt x="4295" y="2917"/>
                </a:lnTo>
                <a:lnTo>
                  <a:pt x="4277" y="2824"/>
                </a:lnTo>
                <a:lnTo>
                  <a:pt x="4251" y="2733"/>
                </a:lnTo>
                <a:lnTo>
                  <a:pt x="4217" y="2645"/>
                </a:lnTo>
                <a:lnTo>
                  <a:pt x="4177" y="2561"/>
                </a:lnTo>
                <a:lnTo>
                  <a:pt x="4132" y="2480"/>
                </a:lnTo>
                <a:lnTo>
                  <a:pt x="4080" y="2404"/>
                </a:lnTo>
                <a:lnTo>
                  <a:pt x="4023" y="2331"/>
                </a:lnTo>
                <a:lnTo>
                  <a:pt x="3960" y="2263"/>
                </a:lnTo>
                <a:lnTo>
                  <a:pt x="3893" y="2202"/>
                </a:lnTo>
                <a:lnTo>
                  <a:pt x="3820" y="2144"/>
                </a:lnTo>
                <a:lnTo>
                  <a:pt x="3744" y="2091"/>
                </a:lnTo>
                <a:lnTo>
                  <a:pt x="3662" y="2046"/>
                </a:lnTo>
                <a:lnTo>
                  <a:pt x="3578" y="2006"/>
                </a:lnTo>
                <a:lnTo>
                  <a:pt x="3491" y="1973"/>
                </a:lnTo>
                <a:lnTo>
                  <a:pt x="3400" y="1947"/>
                </a:lnTo>
                <a:lnTo>
                  <a:pt x="3306" y="1928"/>
                </a:lnTo>
                <a:lnTo>
                  <a:pt x="3210" y="1916"/>
                </a:lnTo>
                <a:lnTo>
                  <a:pt x="3112" y="1912"/>
                </a:lnTo>
                <a:close/>
                <a:moveTo>
                  <a:pt x="3805" y="3606"/>
                </a:moveTo>
                <a:lnTo>
                  <a:pt x="3801" y="3636"/>
                </a:lnTo>
                <a:lnTo>
                  <a:pt x="3791" y="3663"/>
                </a:lnTo>
                <a:lnTo>
                  <a:pt x="3775" y="3688"/>
                </a:lnTo>
                <a:lnTo>
                  <a:pt x="3753" y="3711"/>
                </a:lnTo>
                <a:lnTo>
                  <a:pt x="3725" y="3730"/>
                </a:lnTo>
                <a:lnTo>
                  <a:pt x="3692" y="3747"/>
                </a:lnTo>
                <a:lnTo>
                  <a:pt x="3656" y="3763"/>
                </a:lnTo>
                <a:lnTo>
                  <a:pt x="3615" y="3778"/>
                </a:lnTo>
                <a:lnTo>
                  <a:pt x="3571" y="3788"/>
                </a:lnTo>
                <a:lnTo>
                  <a:pt x="3522" y="3799"/>
                </a:lnTo>
                <a:lnTo>
                  <a:pt x="3472" y="3806"/>
                </a:lnTo>
                <a:lnTo>
                  <a:pt x="3420" y="3813"/>
                </a:lnTo>
                <a:lnTo>
                  <a:pt x="3365" y="3818"/>
                </a:lnTo>
                <a:lnTo>
                  <a:pt x="3310" y="3821"/>
                </a:lnTo>
                <a:lnTo>
                  <a:pt x="3253" y="3823"/>
                </a:lnTo>
                <a:lnTo>
                  <a:pt x="3196" y="3825"/>
                </a:lnTo>
                <a:lnTo>
                  <a:pt x="3139" y="3826"/>
                </a:lnTo>
                <a:lnTo>
                  <a:pt x="3082" y="3825"/>
                </a:lnTo>
                <a:lnTo>
                  <a:pt x="3025" y="3823"/>
                </a:lnTo>
                <a:lnTo>
                  <a:pt x="2968" y="3821"/>
                </a:lnTo>
                <a:lnTo>
                  <a:pt x="2913" y="3818"/>
                </a:lnTo>
                <a:lnTo>
                  <a:pt x="2858" y="3813"/>
                </a:lnTo>
                <a:lnTo>
                  <a:pt x="2805" y="3806"/>
                </a:lnTo>
                <a:lnTo>
                  <a:pt x="2754" y="3799"/>
                </a:lnTo>
                <a:lnTo>
                  <a:pt x="2705" y="3788"/>
                </a:lnTo>
                <a:lnTo>
                  <a:pt x="2661" y="3778"/>
                </a:lnTo>
                <a:lnTo>
                  <a:pt x="2620" y="3763"/>
                </a:lnTo>
                <a:lnTo>
                  <a:pt x="2582" y="3747"/>
                </a:lnTo>
                <a:lnTo>
                  <a:pt x="2549" y="3730"/>
                </a:lnTo>
                <a:lnTo>
                  <a:pt x="2522" y="3711"/>
                </a:lnTo>
                <a:lnTo>
                  <a:pt x="2500" y="3688"/>
                </a:lnTo>
                <a:lnTo>
                  <a:pt x="2483" y="3663"/>
                </a:lnTo>
                <a:lnTo>
                  <a:pt x="2472" y="3636"/>
                </a:lnTo>
                <a:lnTo>
                  <a:pt x="2470" y="3606"/>
                </a:lnTo>
                <a:lnTo>
                  <a:pt x="2470" y="3556"/>
                </a:lnTo>
                <a:lnTo>
                  <a:pt x="2473" y="3523"/>
                </a:lnTo>
                <a:lnTo>
                  <a:pt x="2488" y="3490"/>
                </a:lnTo>
                <a:lnTo>
                  <a:pt x="2509" y="3458"/>
                </a:lnTo>
                <a:lnTo>
                  <a:pt x="2538" y="3426"/>
                </a:lnTo>
                <a:lnTo>
                  <a:pt x="2573" y="3395"/>
                </a:lnTo>
                <a:lnTo>
                  <a:pt x="2614" y="3365"/>
                </a:lnTo>
                <a:lnTo>
                  <a:pt x="2657" y="3336"/>
                </a:lnTo>
                <a:lnTo>
                  <a:pt x="2705" y="3308"/>
                </a:lnTo>
                <a:lnTo>
                  <a:pt x="2755" y="3282"/>
                </a:lnTo>
                <a:lnTo>
                  <a:pt x="2806" y="3258"/>
                </a:lnTo>
                <a:lnTo>
                  <a:pt x="2858" y="3237"/>
                </a:lnTo>
                <a:lnTo>
                  <a:pt x="2909" y="3218"/>
                </a:lnTo>
                <a:lnTo>
                  <a:pt x="2914" y="3215"/>
                </a:lnTo>
                <a:lnTo>
                  <a:pt x="2923" y="3210"/>
                </a:lnTo>
                <a:lnTo>
                  <a:pt x="2932" y="3203"/>
                </a:lnTo>
                <a:lnTo>
                  <a:pt x="2943" y="3193"/>
                </a:lnTo>
                <a:lnTo>
                  <a:pt x="2952" y="3181"/>
                </a:lnTo>
                <a:lnTo>
                  <a:pt x="2960" y="3165"/>
                </a:lnTo>
                <a:lnTo>
                  <a:pt x="2964" y="3147"/>
                </a:lnTo>
                <a:lnTo>
                  <a:pt x="2966" y="3126"/>
                </a:lnTo>
                <a:lnTo>
                  <a:pt x="2962" y="3101"/>
                </a:lnTo>
                <a:lnTo>
                  <a:pt x="2954" y="3072"/>
                </a:lnTo>
                <a:lnTo>
                  <a:pt x="2918" y="3030"/>
                </a:lnTo>
                <a:lnTo>
                  <a:pt x="2884" y="2984"/>
                </a:lnTo>
                <a:lnTo>
                  <a:pt x="2854" y="2933"/>
                </a:lnTo>
                <a:lnTo>
                  <a:pt x="2829" y="2878"/>
                </a:lnTo>
                <a:lnTo>
                  <a:pt x="2808" y="2822"/>
                </a:lnTo>
                <a:lnTo>
                  <a:pt x="2792" y="2761"/>
                </a:lnTo>
                <a:lnTo>
                  <a:pt x="2781" y="2701"/>
                </a:lnTo>
                <a:lnTo>
                  <a:pt x="2779" y="2640"/>
                </a:lnTo>
                <a:lnTo>
                  <a:pt x="2781" y="2584"/>
                </a:lnTo>
                <a:lnTo>
                  <a:pt x="2789" y="2533"/>
                </a:lnTo>
                <a:lnTo>
                  <a:pt x="2802" y="2486"/>
                </a:lnTo>
                <a:lnTo>
                  <a:pt x="2821" y="2443"/>
                </a:lnTo>
                <a:lnTo>
                  <a:pt x="2844" y="2405"/>
                </a:lnTo>
                <a:lnTo>
                  <a:pt x="2871" y="2371"/>
                </a:lnTo>
                <a:lnTo>
                  <a:pt x="2901" y="2342"/>
                </a:lnTo>
                <a:lnTo>
                  <a:pt x="2934" y="2317"/>
                </a:lnTo>
                <a:lnTo>
                  <a:pt x="2970" y="2296"/>
                </a:lnTo>
                <a:lnTo>
                  <a:pt x="3010" y="2280"/>
                </a:lnTo>
                <a:lnTo>
                  <a:pt x="3050" y="2268"/>
                </a:lnTo>
                <a:lnTo>
                  <a:pt x="3093" y="2261"/>
                </a:lnTo>
                <a:lnTo>
                  <a:pt x="3138" y="2259"/>
                </a:lnTo>
                <a:lnTo>
                  <a:pt x="3181" y="2261"/>
                </a:lnTo>
                <a:lnTo>
                  <a:pt x="3224" y="2268"/>
                </a:lnTo>
                <a:lnTo>
                  <a:pt x="3265" y="2280"/>
                </a:lnTo>
                <a:lnTo>
                  <a:pt x="3304" y="2296"/>
                </a:lnTo>
                <a:lnTo>
                  <a:pt x="3340" y="2317"/>
                </a:lnTo>
                <a:lnTo>
                  <a:pt x="3374" y="2342"/>
                </a:lnTo>
                <a:lnTo>
                  <a:pt x="3404" y="2371"/>
                </a:lnTo>
                <a:lnTo>
                  <a:pt x="3432" y="2405"/>
                </a:lnTo>
                <a:lnTo>
                  <a:pt x="3454" y="2443"/>
                </a:lnTo>
                <a:lnTo>
                  <a:pt x="3472" y="2486"/>
                </a:lnTo>
                <a:lnTo>
                  <a:pt x="3485" y="2533"/>
                </a:lnTo>
                <a:lnTo>
                  <a:pt x="3495" y="2584"/>
                </a:lnTo>
                <a:lnTo>
                  <a:pt x="3497" y="2640"/>
                </a:lnTo>
                <a:lnTo>
                  <a:pt x="3493" y="2709"/>
                </a:lnTo>
                <a:lnTo>
                  <a:pt x="3480" y="2778"/>
                </a:lnTo>
                <a:lnTo>
                  <a:pt x="3459" y="2845"/>
                </a:lnTo>
                <a:lnTo>
                  <a:pt x="3433" y="2910"/>
                </a:lnTo>
                <a:lnTo>
                  <a:pt x="3400" y="2969"/>
                </a:lnTo>
                <a:lnTo>
                  <a:pt x="3362" y="3022"/>
                </a:lnTo>
                <a:lnTo>
                  <a:pt x="3321" y="3071"/>
                </a:lnTo>
                <a:lnTo>
                  <a:pt x="3323" y="3071"/>
                </a:lnTo>
                <a:lnTo>
                  <a:pt x="3315" y="3100"/>
                </a:lnTo>
                <a:lnTo>
                  <a:pt x="3311" y="3126"/>
                </a:lnTo>
                <a:lnTo>
                  <a:pt x="3310" y="3147"/>
                </a:lnTo>
                <a:lnTo>
                  <a:pt x="3312" y="3165"/>
                </a:lnTo>
                <a:lnTo>
                  <a:pt x="3318" y="3181"/>
                </a:lnTo>
                <a:lnTo>
                  <a:pt x="3324" y="3193"/>
                </a:lnTo>
                <a:lnTo>
                  <a:pt x="3331" y="3202"/>
                </a:lnTo>
                <a:lnTo>
                  <a:pt x="3339" y="3209"/>
                </a:lnTo>
                <a:lnTo>
                  <a:pt x="3345" y="3214"/>
                </a:lnTo>
                <a:lnTo>
                  <a:pt x="3352" y="3216"/>
                </a:lnTo>
                <a:lnTo>
                  <a:pt x="3354" y="3218"/>
                </a:lnTo>
                <a:lnTo>
                  <a:pt x="3408" y="3236"/>
                </a:lnTo>
                <a:lnTo>
                  <a:pt x="3462" y="3257"/>
                </a:lnTo>
                <a:lnTo>
                  <a:pt x="3515" y="3281"/>
                </a:lnTo>
                <a:lnTo>
                  <a:pt x="3567" y="3307"/>
                </a:lnTo>
                <a:lnTo>
                  <a:pt x="3615" y="3333"/>
                </a:lnTo>
                <a:lnTo>
                  <a:pt x="3660" y="3362"/>
                </a:lnTo>
                <a:lnTo>
                  <a:pt x="3700" y="3392"/>
                </a:lnTo>
                <a:lnTo>
                  <a:pt x="3736" y="3424"/>
                </a:lnTo>
                <a:lnTo>
                  <a:pt x="3765" y="3455"/>
                </a:lnTo>
                <a:lnTo>
                  <a:pt x="3787" y="3489"/>
                </a:lnTo>
                <a:lnTo>
                  <a:pt x="3801" y="3522"/>
                </a:lnTo>
                <a:lnTo>
                  <a:pt x="3805" y="3556"/>
                </a:lnTo>
                <a:lnTo>
                  <a:pt x="3805" y="3606"/>
                </a:lnTo>
                <a:close/>
                <a:moveTo>
                  <a:pt x="1633" y="1634"/>
                </a:moveTo>
                <a:lnTo>
                  <a:pt x="1633" y="0"/>
                </a:lnTo>
                <a:lnTo>
                  <a:pt x="0" y="0"/>
                </a:lnTo>
                <a:lnTo>
                  <a:pt x="0" y="1634"/>
                </a:lnTo>
                <a:lnTo>
                  <a:pt x="298" y="1634"/>
                </a:lnTo>
                <a:lnTo>
                  <a:pt x="298" y="1932"/>
                </a:lnTo>
                <a:lnTo>
                  <a:pt x="594" y="1932"/>
                </a:lnTo>
                <a:lnTo>
                  <a:pt x="594" y="1634"/>
                </a:lnTo>
                <a:lnTo>
                  <a:pt x="1633" y="1634"/>
                </a:lnTo>
                <a:close/>
                <a:moveTo>
                  <a:pt x="298" y="1338"/>
                </a:moveTo>
                <a:lnTo>
                  <a:pt x="298" y="297"/>
                </a:lnTo>
                <a:lnTo>
                  <a:pt x="1337" y="297"/>
                </a:lnTo>
                <a:lnTo>
                  <a:pt x="1337" y="1338"/>
                </a:lnTo>
                <a:lnTo>
                  <a:pt x="298" y="1338"/>
                </a:lnTo>
                <a:close/>
                <a:moveTo>
                  <a:pt x="594" y="594"/>
                </a:moveTo>
                <a:lnTo>
                  <a:pt x="1040" y="594"/>
                </a:lnTo>
                <a:lnTo>
                  <a:pt x="1040" y="1040"/>
                </a:lnTo>
                <a:lnTo>
                  <a:pt x="594" y="1040"/>
                </a:lnTo>
                <a:lnTo>
                  <a:pt x="594" y="594"/>
                </a:lnTo>
                <a:close/>
                <a:moveTo>
                  <a:pt x="2525" y="0"/>
                </a:moveTo>
                <a:lnTo>
                  <a:pt x="2525" y="1634"/>
                </a:lnTo>
                <a:lnTo>
                  <a:pt x="4159" y="1634"/>
                </a:lnTo>
                <a:lnTo>
                  <a:pt x="4159" y="0"/>
                </a:lnTo>
                <a:lnTo>
                  <a:pt x="2525" y="0"/>
                </a:lnTo>
                <a:close/>
                <a:moveTo>
                  <a:pt x="3861" y="1338"/>
                </a:moveTo>
                <a:lnTo>
                  <a:pt x="2822" y="1338"/>
                </a:lnTo>
                <a:lnTo>
                  <a:pt x="2822" y="297"/>
                </a:lnTo>
                <a:lnTo>
                  <a:pt x="3861" y="297"/>
                </a:lnTo>
                <a:lnTo>
                  <a:pt x="3861" y="1338"/>
                </a:lnTo>
                <a:close/>
                <a:moveTo>
                  <a:pt x="3120" y="594"/>
                </a:moveTo>
                <a:lnTo>
                  <a:pt x="3564" y="594"/>
                </a:lnTo>
                <a:lnTo>
                  <a:pt x="3564" y="1040"/>
                </a:lnTo>
                <a:lnTo>
                  <a:pt x="3120" y="1040"/>
                </a:lnTo>
                <a:lnTo>
                  <a:pt x="3120" y="594"/>
                </a:lnTo>
                <a:close/>
                <a:moveTo>
                  <a:pt x="0" y="1932"/>
                </a:moveTo>
                <a:lnTo>
                  <a:pt x="298" y="1932"/>
                </a:lnTo>
                <a:lnTo>
                  <a:pt x="298" y="2228"/>
                </a:lnTo>
                <a:lnTo>
                  <a:pt x="0" y="2228"/>
                </a:lnTo>
                <a:lnTo>
                  <a:pt x="0" y="1932"/>
                </a:lnTo>
                <a:close/>
                <a:moveTo>
                  <a:pt x="594" y="1932"/>
                </a:moveTo>
                <a:lnTo>
                  <a:pt x="891" y="1932"/>
                </a:lnTo>
                <a:lnTo>
                  <a:pt x="891" y="2228"/>
                </a:lnTo>
                <a:lnTo>
                  <a:pt x="594" y="2228"/>
                </a:lnTo>
                <a:lnTo>
                  <a:pt x="594" y="1932"/>
                </a:lnTo>
                <a:close/>
                <a:moveTo>
                  <a:pt x="891" y="2525"/>
                </a:moveTo>
                <a:lnTo>
                  <a:pt x="0" y="2525"/>
                </a:lnTo>
                <a:lnTo>
                  <a:pt x="0" y="4159"/>
                </a:lnTo>
                <a:lnTo>
                  <a:pt x="1633" y="4159"/>
                </a:lnTo>
                <a:lnTo>
                  <a:pt x="1633" y="2525"/>
                </a:lnTo>
                <a:lnTo>
                  <a:pt x="1188" y="2525"/>
                </a:lnTo>
                <a:lnTo>
                  <a:pt x="1188" y="2228"/>
                </a:lnTo>
                <a:lnTo>
                  <a:pt x="891" y="2228"/>
                </a:lnTo>
                <a:lnTo>
                  <a:pt x="891" y="2525"/>
                </a:lnTo>
                <a:close/>
                <a:moveTo>
                  <a:pt x="1337" y="2823"/>
                </a:moveTo>
                <a:lnTo>
                  <a:pt x="1337" y="3863"/>
                </a:lnTo>
                <a:lnTo>
                  <a:pt x="298" y="3863"/>
                </a:lnTo>
                <a:lnTo>
                  <a:pt x="298" y="2823"/>
                </a:lnTo>
                <a:lnTo>
                  <a:pt x="1337" y="2823"/>
                </a:lnTo>
                <a:close/>
                <a:moveTo>
                  <a:pt x="594" y="3119"/>
                </a:moveTo>
                <a:lnTo>
                  <a:pt x="1040" y="3119"/>
                </a:lnTo>
                <a:lnTo>
                  <a:pt x="1040" y="3565"/>
                </a:lnTo>
                <a:lnTo>
                  <a:pt x="594" y="3565"/>
                </a:lnTo>
                <a:lnTo>
                  <a:pt x="594" y="3119"/>
                </a:lnTo>
                <a:close/>
                <a:moveTo>
                  <a:pt x="1931" y="148"/>
                </a:moveTo>
                <a:lnTo>
                  <a:pt x="2228" y="148"/>
                </a:lnTo>
                <a:lnTo>
                  <a:pt x="2228" y="594"/>
                </a:lnTo>
                <a:lnTo>
                  <a:pt x="1931" y="594"/>
                </a:lnTo>
                <a:lnTo>
                  <a:pt x="1931" y="148"/>
                </a:lnTo>
                <a:close/>
                <a:moveTo>
                  <a:pt x="1931" y="892"/>
                </a:moveTo>
                <a:lnTo>
                  <a:pt x="2228" y="892"/>
                </a:lnTo>
                <a:lnTo>
                  <a:pt x="2228" y="1188"/>
                </a:lnTo>
                <a:lnTo>
                  <a:pt x="1931" y="1188"/>
                </a:lnTo>
                <a:lnTo>
                  <a:pt x="1931" y="892"/>
                </a:lnTo>
                <a:close/>
                <a:moveTo>
                  <a:pt x="1931" y="1486"/>
                </a:moveTo>
                <a:lnTo>
                  <a:pt x="2228" y="1486"/>
                </a:lnTo>
                <a:lnTo>
                  <a:pt x="2228" y="1932"/>
                </a:lnTo>
                <a:lnTo>
                  <a:pt x="1931" y="1932"/>
                </a:lnTo>
                <a:lnTo>
                  <a:pt x="1931" y="1486"/>
                </a:lnTo>
                <a:close/>
                <a:moveTo>
                  <a:pt x="1188" y="1932"/>
                </a:moveTo>
                <a:lnTo>
                  <a:pt x="1931" y="1932"/>
                </a:lnTo>
                <a:lnTo>
                  <a:pt x="1931" y="2228"/>
                </a:lnTo>
                <a:lnTo>
                  <a:pt x="1188" y="2228"/>
                </a:lnTo>
                <a:lnTo>
                  <a:pt x="1188" y="193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乘号 1"/>
          <p:cNvSpPr/>
          <p:nvPr/>
        </p:nvSpPr>
        <p:spPr>
          <a:xfrm>
            <a:off x="2841309" y="1840639"/>
            <a:ext cx="1599825" cy="1599825"/>
          </a:xfrm>
          <a:prstGeom prst="mathMultiply">
            <a:avLst>
              <a:gd name="adj1" fmla="val 13829"/>
            </a:avLst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55" y="823357"/>
            <a:ext cx="1207113" cy="1207113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073643" y="1240662"/>
            <a:ext cx="609600" cy="609600"/>
            <a:chOff x="9845476" y="2607719"/>
            <a:chExt cx="1314196" cy="1314196"/>
          </a:xfrm>
        </p:grpSpPr>
        <p:sp>
          <p:nvSpPr>
            <p:cNvPr id="35" name="任意多边形 34"/>
            <p:cNvSpPr/>
            <p:nvPr/>
          </p:nvSpPr>
          <p:spPr>
            <a:xfrm>
              <a:off x="9845477" y="2607720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0 h 179253"/>
                <a:gd name="connsiteX2" fmla="*/ 0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lnTo>
                    <a:pt x="179253" y="0"/>
                  </a:lnTo>
                  <a:cubicBezTo>
                    <a:pt x="179253" y="98999"/>
                    <a:pt x="98999" y="179253"/>
                    <a:pt x="0" y="1792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0980419" y="2607720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0 h 179253"/>
                <a:gd name="connsiteX2" fmla="*/ 179253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lnTo>
                    <a:pt x="179253" y="0"/>
                  </a:lnTo>
                  <a:lnTo>
                    <a:pt x="179253" y="179253"/>
                  </a:lnTo>
                  <a:cubicBezTo>
                    <a:pt x="80254" y="179253"/>
                    <a:pt x="0" y="989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0323320" y="3085563"/>
              <a:ext cx="358506" cy="358506"/>
            </a:xfrm>
            <a:custGeom>
              <a:avLst/>
              <a:gdLst>
                <a:gd name="connsiteX0" fmla="*/ 179253 w 358506"/>
                <a:gd name="connsiteY0" fmla="*/ 0 h 358506"/>
                <a:gd name="connsiteX1" fmla="*/ 358506 w 358506"/>
                <a:gd name="connsiteY1" fmla="*/ 179253 h 358506"/>
                <a:gd name="connsiteX2" fmla="*/ 179253 w 358506"/>
                <a:gd name="connsiteY2" fmla="*/ 358506 h 358506"/>
                <a:gd name="connsiteX3" fmla="*/ 0 w 358506"/>
                <a:gd name="connsiteY3" fmla="*/ 179253 h 358506"/>
                <a:gd name="connsiteX4" fmla="*/ 179253 w 358506"/>
                <a:gd name="connsiteY4" fmla="*/ 0 h 3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06" h="358506">
                  <a:moveTo>
                    <a:pt x="179253" y="0"/>
                  </a:moveTo>
                  <a:cubicBezTo>
                    <a:pt x="278252" y="0"/>
                    <a:pt x="358506" y="80254"/>
                    <a:pt x="358506" y="179253"/>
                  </a:cubicBezTo>
                  <a:cubicBezTo>
                    <a:pt x="358506" y="278252"/>
                    <a:pt x="278252" y="358506"/>
                    <a:pt x="179253" y="358506"/>
                  </a:cubicBezTo>
                  <a:cubicBezTo>
                    <a:pt x="80254" y="358506"/>
                    <a:pt x="0" y="278252"/>
                    <a:pt x="0" y="179253"/>
                  </a:cubicBezTo>
                  <a:cubicBezTo>
                    <a:pt x="0" y="80254"/>
                    <a:pt x="80254" y="0"/>
                    <a:pt x="179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9845477" y="3742662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179253 h 179253"/>
                <a:gd name="connsiteX2" fmla="*/ 0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cubicBezTo>
                    <a:pt x="98999" y="0"/>
                    <a:pt x="179253" y="80254"/>
                    <a:pt x="179253" y="179253"/>
                  </a:cubicBezTo>
                  <a:lnTo>
                    <a:pt x="0" y="179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0980419" y="3742662"/>
              <a:ext cx="179253" cy="179253"/>
            </a:xfrm>
            <a:custGeom>
              <a:avLst/>
              <a:gdLst>
                <a:gd name="connsiteX0" fmla="*/ 179253 w 179253"/>
                <a:gd name="connsiteY0" fmla="*/ 0 h 179253"/>
                <a:gd name="connsiteX1" fmla="*/ 179253 w 179253"/>
                <a:gd name="connsiteY1" fmla="*/ 179253 h 179253"/>
                <a:gd name="connsiteX2" fmla="*/ 0 w 179253"/>
                <a:gd name="connsiteY2" fmla="*/ 179253 h 179253"/>
                <a:gd name="connsiteX3" fmla="*/ 179253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179253" y="0"/>
                  </a:moveTo>
                  <a:lnTo>
                    <a:pt x="179253" y="179253"/>
                  </a:lnTo>
                  <a:lnTo>
                    <a:pt x="0" y="179253"/>
                  </a:lnTo>
                  <a:cubicBezTo>
                    <a:pt x="0" y="80254"/>
                    <a:pt x="80254" y="0"/>
                    <a:pt x="179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845476" y="2607719"/>
              <a:ext cx="1314195" cy="1314195"/>
            </a:xfrm>
            <a:custGeom>
              <a:avLst/>
              <a:gdLst>
                <a:gd name="connsiteX0" fmla="*/ 179253 w 1314195"/>
                <a:gd name="connsiteY0" fmla="*/ 0 h 1314195"/>
                <a:gd name="connsiteX1" fmla="*/ 1134942 w 1314195"/>
                <a:gd name="connsiteY1" fmla="*/ 0 h 1314195"/>
                <a:gd name="connsiteX2" fmla="*/ 1314195 w 1314195"/>
                <a:gd name="connsiteY2" fmla="*/ 179253 h 1314195"/>
                <a:gd name="connsiteX3" fmla="*/ 1314195 w 1314195"/>
                <a:gd name="connsiteY3" fmla="*/ 1134942 h 1314195"/>
                <a:gd name="connsiteX4" fmla="*/ 1134942 w 1314195"/>
                <a:gd name="connsiteY4" fmla="*/ 1314195 h 1314195"/>
                <a:gd name="connsiteX5" fmla="*/ 179253 w 1314195"/>
                <a:gd name="connsiteY5" fmla="*/ 1314195 h 1314195"/>
                <a:gd name="connsiteX6" fmla="*/ 0 w 1314195"/>
                <a:gd name="connsiteY6" fmla="*/ 1134942 h 1314195"/>
                <a:gd name="connsiteX7" fmla="*/ 0 w 1314195"/>
                <a:gd name="connsiteY7" fmla="*/ 179253 h 1314195"/>
                <a:gd name="connsiteX8" fmla="*/ 179253 w 1314195"/>
                <a:gd name="connsiteY8" fmla="*/ 0 h 1314195"/>
                <a:gd name="connsiteX9" fmla="*/ 657097 w 1314195"/>
                <a:gd name="connsiteY9" fmla="*/ 477844 h 1314195"/>
                <a:gd name="connsiteX10" fmla="*/ 477844 w 1314195"/>
                <a:gd name="connsiteY10" fmla="*/ 657097 h 1314195"/>
                <a:gd name="connsiteX11" fmla="*/ 657097 w 1314195"/>
                <a:gd name="connsiteY11" fmla="*/ 836350 h 1314195"/>
                <a:gd name="connsiteX12" fmla="*/ 836350 w 1314195"/>
                <a:gd name="connsiteY12" fmla="*/ 657097 h 1314195"/>
                <a:gd name="connsiteX13" fmla="*/ 657097 w 1314195"/>
                <a:gd name="connsiteY13" fmla="*/ 477844 h 131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4195" h="1314195">
                  <a:moveTo>
                    <a:pt x="179253" y="0"/>
                  </a:moveTo>
                  <a:lnTo>
                    <a:pt x="1134942" y="0"/>
                  </a:lnTo>
                  <a:cubicBezTo>
                    <a:pt x="1134942" y="98999"/>
                    <a:pt x="1215196" y="179253"/>
                    <a:pt x="1314195" y="179253"/>
                  </a:cubicBezTo>
                  <a:lnTo>
                    <a:pt x="1314195" y="1134942"/>
                  </a:lnTo>
                  <a:cubicBezTo>
                    <a:pt x="1215196" y="1134942"/>
                    <a:pt x="1134942" y="1215196"/>
                    <a:pt x="1134942" y="1314195"/>
                  </a:cubicBezTo>
                  <a:lnTo>
                    <a:pt x="179253" y="1314195"/>
                  </a:lnTo>
                  <a:cubicBezTo>
                    <a:pt x="179253" y="1215196"/>
                    <a:pt x="98999" y="1134942"/>
                    <a:pt x="0" y="1134942"/>
                  </a:cubicBezTo>
                  <a:lnTo>
                    <a:pt x="0" y="179253"/>
                  </a:lnTo>
                  <a:cubicBezTo>
                    <a:pt x="98999" y="179253"/>
                    <a:pt x="179253" y="98999"/>
                    <a:pt x="179253" y="0"/>
                  </a:cubicBezTo>
                  <a:close/>
                  <a:moveTo>
                    <a:pt x="657097" y="477844"/>
                  </a:moveTo>
                  <a:cubicBezTo>
                    <a:pt x="558098" y="477844"/>
                    <a:pt x="477844" y="558098"/>
                    <a:pt x="477844" y="657097"/>
                  </a:cubicBezTo>
                  <a:cubicBezTo>
                    <a:pt x="477844" y="756096"/>
                    <a:pt x="558098" y="836350"/>
                    <a:pt x="657097" y="836350"/>
                  </a:cubicBezTo>
                  <a:cubicBezTo>
                    <a:pt x="756096" y="836350"/>
                    <a:pt x="836350" y="756096"/>
                    <a:pt x="836350" y="657097"/>
                  </a:cubicBezTo>
                  <a:cubicBezTo>
                    <a:pt x="836350" y="558098"/>
                    <a:pt x="756096" y="477844"/>
                    <a:pt x="657097" y="477844"/>
                  </a:cubicBezTo>
                  <a:close/>
                </a:path>
              </a:pathLst>
            </a:cu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68725" y="3230432"/>
            <a:ext cx="5616000" cy="720000"/>
          </a:xfrm>
          <a:prstGeom prst="rect">
            <a:avLst/>
          </a:prstGeom>
          <a:pattFill prst="pct90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5003114" y="3138346"/>
            <a:ext cx="770952" cy="898777"/>
          </a:xfrm>
          <a:custGeom>
            <a:avLst/>
            <a:gdLst>
              <a:gd name="connsiteX0" fmla="*/ 602651 w 1444862"/>
              <a:gd name="connsiteY0" fmla="*/ 0 h 1684422"/>
              <a:gd name="connsiteX1" fmla="*/ 1444862 w 1444862"/>
              <a:gd name="connsiteY1" fmla="*/ 842211 h 1684422"/>
              <a:gd name="connsiteX2" fmla="*/ 602651 w 1444862"/>
              <a:gd name="connsiteY2" fmla="*/ 1684422 h 1684422"/>
              <a:gd name="connsiteX3" fmla="*/ 7118 w 1444862"/>
              <a:gd name="connsiteY3" fmla="*/ 1437744 h 1684422"/>
              <a:gd name="connsiteX4" fmla="*/ 0 w 1444862"/>
              <a:gd name="connsiteY4" fmla="*/ 1429117 h 1684422"/>
              <a:gd name="connsiteX5" fmla="*/ 95724 w 1444862"/>
              <a:gd name="connsiteY5" fmla="*/ 1313099 h 1684422"/>
              <a:gd name="connsiteX6" fmla="*/ 239560 w 1444862"/>
              <a:gd name="connsiteY6" fmla="*/ 842211 h 1684422"/>
              <a:gd name="connsiteX7" fmla="*/ 95724 w 1444862"/>
              <a:gd name="connsiteY7" fmla="*/ 371323 h 1684422"/>
              <a:gd name="connsiteX8" fmla="*/ 0 w 1444862"/>
              <a:gd name="connsiteY8" fmla="*/ 255305 h 1684422"/>
              <a:gd name="connsiteX9" fmla="*/ 7118 w 1444862"/>
              <a:gd name="connsiteY9" fmla="*/ 246678 h 1684422"/>
              <a:gd name="connsiteX10" fmla="*/ 602651 w 1444862"/>
              <a:gd name="connsiteY10" fmla="*/ 0 h 168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862" h="1684422">
                <a:moveTo>
                  <a:pt x="602651" y="0"/>
                </a:moveTo>
                <a:cubicBezTo>
                  <a:pt x="1067791" y="0"/>
                  <a:pt x="1444862" y="377071"/>
                  <a:pt x="1444862" y="842211"/>
                </a:cubicBezTo>
                <a:cubicBezTo>
                  <a:pt x="1444862" y="1307351"/>
                  <a:pt x="1067791" y="1684422"/>
                  <a:pt x="602651" y="1684422"/>
                </a:cubicBezTo>
                <a:cubicBezTo>
                  <a:pt x="370081" y="1684422"/>
                  <a:pt x="159528" y="1590154"/>
                  <a:pt x="7118" y="1437744"/>
                </a:cubicBezTo>
                <a:lnTo>
                  <a:pt x="0" y="1429117"/>
                </a:lnTo>
                <a:lnTo>
                  <a:pt x="95724" y="1313099"/>
                </a:lnTo>
                <a:cubicBezTo>
                  <a:pt x="186535" y="1178682"/>
                  <a:pt x="239560" y="1016639"/>
                  <a:pt x="239560" y="842211"/>
                </a:cubicBezTo>
                <a:cubicBezTo>
                  <a:pt x="239560" y="667784"/>
                  <a:pt x="186535" y="505741"/>
                  <a:pt x="95724" y="371323"/>
                </a:cubicBezTo>
                <a:lnTo>
                  <a:pt x="0" y="255305"/>
                </a:lnTo>
                <a:lnTo>
                  <a:pt x="7118" y="246678"/>
                </a:lnTo>
                <a:cubicBezTo>
                  <a:pt x="159528" y="94268"/>
                  <a:pt x="370081" y="0"/>
                  <a:pt x="6026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127000" sx="102000" sy="102000" algn="ctr" rotWithShape="0">
                    <a:prstClr val="black">
                      <a:alpha val="40000"/>
                    </a:prst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3200" b="1" dirty="0">
              <a:solidFill>
                <a:srgbClr val="FF0000"/>
              </a:solidFill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4183193" y="3138346"/>
            <a:ext cx="770952" cy="898777"/>
          </a:xfrm>
          <a:custGeom>
            <a:avLst/>
            <a:gdLst>
              <a:gd name="connsiteX0" fmla="*/ 842211 w 1444862"/>
              <a:gd name="connsiteY0" fmla="*/ 0 h 1684422"/>
              <a:gd name="connsiteX1" fmla="*/ 1437744 w 1444862"/>
              <a:gd name="connsiteY1" fmla="*/ 246678 h 1684422"/>
              <a:gd name="connsiteX2" fmla="*/ 1444862 w 1444862"/>
              <a:gd name="connsiteY2" fmla="*/ 255305 h 1684422"/>
              <a:gd name="connsiteX3" fmla="*/ 1349138 w 1444862"/>
              <a:gd name="connsiteY3" fmla="*/ 371323 h 1684422"/>
              <a:gd name="connsiteX4" fmla="*/ 1205302 w 1444862"/>
              <a:gd name="connsiteY4" fmla="*/ 842211 h 1684422"/>
              <a:gd name="connsiteX5" fmla="*/ 1349138 w 1444862"/>
              <a:gd name="connsiteY5" fmla="*/ 1313099 h 1684422"/>
              <a:gd name="connsiteX6" fmla="*/ 1444862 w 1444862"/>
              <a:gd name="connsiteY6" fmla="*/ 1429117 h 1684422"/>
              <a:gd name="connsiteX7" fmla="*/ 1437744 w 1444862"/>
              <a:gd name="connsiteY7" fmla="*/ 1437744 h 1684422"/>
              <a:gd name="connsiteX8" fmla="*/ 842211 w 1444862"/>
              <a:gd name="connsiteY8" fmla="*/ 1684422 h 1684422"/>
              <a:gd name="connsiteX9" fmla="*/ 0 w 1444862"/>
              <a:gd name="connsiteY9" fmla="*/ 842211 h 1684422"/>
              <a:gd name="connsiteX10" fmla="*/ 842211 w 1444862"/>
              <a:gd name="connsiteY10" fmla="*/ 0 h 168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862" h="1684422">
                <a:moveTo>
                  <a:pt x="842211" y="0"/>
                </a:moveTo>
                <a:cubicBezTo>
                  <a:pt x="1074781" y="0"/>
                  <a:pt x="1285334" y="94268"/>
                  <a:pt x="1437744" y="246678"/>
                </a:cubicBezTo>
                <a:lnTo>
                  <a:pt x="1444862" y="255305"/>
                </a:lnTo>
                <a:lnTo>
                  <a:pt x="1349138" y="371323"/>
                </a:lnTo>
                <a:cubicBezTo>
                  <a:pt x="1258328" y="505741"/>
                  <a:pt x="1205302" y="667784"/>
                  <a:pt x="1205302" y="842211"/>
                </a:cubicBezTo>
                <a:cubicBezTo>
                  <a:pt x="1205302" y="1016639"/>
                  <a:pt x="1258328" y="1178682"/>
                  <a:pt x="1349138" y="1313099"/>
                </a:cubicBezTo>
                <a:lnTo>
                  <a:pt x="1444862" y="1429117"/>
                </a:lnTo>
                <a:lnTo>
                  <a:pt x="1437744" y="1437744"/>
                </a:lnTo>
                <a:cubicBezTo>
                  <a:pt x="1285334" y="1590154"/>
                  <a:pt x="1074781" y="1684422"/>
                  <a:pt x="842211" y="1684422"/>
                </a:cubicBezTo>
                <a:cubicBezTo>
                  <a:pt x="377071" y="1684422"/>
                  <a:pt x="0" y="1307351"/>
                  <a:pt x="0" y="842211"/>
                </a:cubicBezTo>
                <a:cubicBezTo>
                  <a:pt x="0" y="377071"/>
                  <a:pt x="377071" y="0"/>
                  <a:pt x="842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rgbClr val="1E90FF">
                <a:alpha val="60000"/>
              </a:srgb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1E90FF"/>
                </a:solidFill>
                <a:effectLst>
                  <a:outerShdw blurRad="127000" sx="102000" sy="102000" algn="ctr" rotWithShape="0">
                    <a:prstClr val="black">
                      <a:alpha val="40000"/>
                    </a:prst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3200" b="1" dirty="0">
              <a:solidFill>
                <a:srgbClr val="1E90FF"/>
              </a:solidFill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/>
          <a:srcRect t="21804" b="24934"/>
          <a:stretch/>
        </p:blipFill>
        <p:spPr>
          <a:xfrm>
            <a:off x="-611789" y="4551473"/>
            <a:ext cx="5614903" cy="714375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10673416" y="2324544"/>
            <a:ext cx="1263190" cy="1263190"/>
            <a:chOff x="10203516" y="5114912"/>
            <a:chExt cx="1263190" cy="1263190"/>
          </a:xfrm>
          <a:solidFill>
            <a:schemeClr val="bg1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10339343" y="5396190"/>
              <a:ext cx="991536" cy="522835"/>
            </a:xfrm>
            <a:custGeom>
              <a:avLst/>
              <a:gdLst>
                <a:gd name="T0" fmla="*/ 4506 w 5733"/>
                <a:gd name="T1" fmla="*/ 559 h 3023"/>
                <a:gd name="T2" fmla="*/ 4778 w 5733"/>
                <a:gd name="T3" fmla="*/ 112 h 3023"/>
                <a:gd name="T4" fmla="*/ 4753 w 5733"/>
                <a:gd name="T5" fmla="*/ 37 h 3023"/>
                <a:gd name="T6" fmla="*/ 4682 w 5733"/>
                <a:gd name="T7" fmla="*/ 0 h 3023"/>
                <a:gd name="T8" fmla="*/ 4609 w 5733"/>
                <a:gd name="T9" fmla="*/ 27 h 3023"/>
                <a:gd name="T10" fmla="*/ 4202 w 5733"/>
                <a:gd name="T11" fmla="*/ 648 h 3023"/>
                <a:gd name="T12" fmla="*/ 3758 w 5733"/>
                <a:gd name="T13" fmla="*/ 717 h 3023"/>
                <a:gd name="T14" fmla="*/ 3235 w 5733"/>
                <a:gd name="T15" fmla="*/ 618 h 3023"/>
                <a:gd name="T16" fmla="*/ 2682 w 5733"/>
                <a:gd name="T17" fmla="*/ 604 h 3023"/>
                <a:gd name="T18" fmla="*/ 2147 w 5733"/>
                <a:gd name="T19" fmla="*/ 676 h 3023"/>
                <a:gd name="T20" fmla="*/ 1648 w 5733"/>
                <a:gd name="T21" fmla="*/ 827 h 3023"/>
                <a:gd name="T22" fmla="*/ 1142 w 5733"/>
                <a:gd name="T23" fmla="*/ 48 h 3023"/>
                <a:gd name="T24" fmla="*/ 1078 w 5733"/>
                <a:gd name="T25" fmla="*/ 2 h 3023"/>
                <a:gd name="T26" fmla="*/ 1001 w 5733"/>
                <a:gd name="T27" fmla="*/ 18 h 3023"/>
                <a:gd name="T28" fmla="*/ 957 w 5733"/>
                <a:gd name="T29" fmla="*/ 84 h 3023"/>
                <a:gd name="T30" fmla="*/ 973 w 5733"/>
                <a:gd name="T31" fmla="*/ 164 h 3023"/>
                <a:gd name="T32" fmla="*/ 1458 w 5733"/>
                <a:gd name="T33" fmla="*/ 911 h 3023"/>
                <a:gd name="T34" fmla="*/ 1048 w 5733"/>
                <a:gd name="T35" fmla="*/ 1150 h 3023"/>
                <a:gd name="T36" fmla="*/ 692 w 5733"/>
                <a:gd name="T37" fmla="*/ 1443 h 3023"/>
                <a:gd name="T38" fmla="*/ 403 w 5733"/>
                <a:gd name="T39" fmla="*/ 1785 h 3023"/>
                <a:gd name="T40" fmla="*/ 185 w 5733"/>
                <a:gd name="T41" fmla="*/ 2167 h 3023"/>
                <a:gd name="T42" fmla="*/ 47 w 5733"/>
                <a:gd name="T43" fmla="*/ 2582 h 3023"/>
                <a:gd name="T44" fmla="*/ 0 w 5733"/>
                <a:gd name="T45" fmla="*/ 3023 h 3023"/>
                <a:gd name="T46" fmla="*/ 5712 w 5733"/>
                <a:gd name="T47" fmla="*/ 2727 h 3023"/>
                <a:gd name="T48" fmla="*/ 5604 w 5733"/>
                <a:gd name="T49" fmla="*/ 2301 h 3023"/>
                <a:gd name="T50" fmla="*/ 5412 w 5733"/>
                <a:gd name="T51" fmla="*/ 1907 h 3023"/>
                <a:gd name="T52" fmla="*/ 5146 w 5733"/>
                <a:gd name="T53" fmla="*/ 1551 h 3023"/>
                <a:gd name="T54" fmla="*/ 4811 w 5733"/>
                <a:gd name="T55" fmla="*/ 1242 h 3023"/>
                <a:gd name="T56" fmla="*/ 4419 w 5733"/>
                <a:gd name="T57" fmla="*/ 984 h 3023"/>
                <a:gd name="T58" fmla="*/ 1583 w 5733"/>
                <a:gd name="T59" fmla="*/ 2174 h 3023"/>
                <a:gd name="T60" fmla="*/ 1440 w 5733"/>
                <a:gd name="T61" fmla="*/ 2106 h 3023"/>
                <a:gd name="T62" fmla="*/ 1350 w 5733"/>
                <a:gd name="T63" fmla="*/ 1973 h 3023"/>
                <a:gd name="T64" fmla="*/ 1336 w 5733"/>
                <a:gd name="T65" fmla="*/ 1806 h 3023"/>
                <a:gd name="T66" fmla="*/ 1404 w 5733"/>
                <a:gd name="T67" fmla="*/ 1659 h 3023"/>
                <a:gd name="T68" fmla="*/ 1531 w 5733"/>
                <a:gd name="T69" fmla="*/ 1567 h 3023"/>
                <a:gd name="T70" fmla="*/ 1693 w 5733"/>
                <a:gd name="T71" fmla="*/ 1551 h 3023"/>
                <a:gd name="T72" fmla="*/ 1836 w 5733"/>
                <a:gd name="T73" fmla="*/ 1621 h 3023"/>
                <a:gd name="T74" fmla="*/ 1927 w 5733"/>
                <a:gd name="T75" fmla="*/ 1752 h 3023"/>
                <a:gd name="T76" fmla="*/ 1941 w 5733"/>
                <a:gd name="T77" fmla="*/ 1919 h 3023"/>
                <a:gd name="T78" fmla="*/ 1873 w 5733"/>
                <a:gd name="T79" fmla="*/ 2067 h 3023"/>
                <a:gd name="T80" fmla="*/ 1746 w 5733"/>
                <a:gd name="T81" fmla="*/ 2160 h 3023"/>
                <a:gd name="T82" fmla="*/ 4096 w 5733"/>
                <a:gd name="T83" fmla="*/ 2179 h 3023"/>
                <a:gd name="T84" fmla="*/ 3941 w 5733"/>
                <a:gd name="T85" fmla="*/ 2135 h 3023"/>
                <a:gd name="T86" fmla="*/ 3831 w 5733"/>
                <a:gd name="T87" fmla="*/ 2022 h 3023"/>
                <a:gd name="T88" fmla="*/ 3789 w 5733"/>
                <a:gd name="T89" fmla="*/ 1863 h 3023"/>
                <a:gd name="T90" fmla="*/ 3831 w 5733"/>
                <a:gd name="T91" fmla="*/ 1703 h 3023"/>
                <a:gd name="T92" fmla="*/ 3941 w 5733"/>
                <a:gd name="T93" fmla="*/ 1590 h 3023"/>
                <a:gd name="T94" fmla="*/ 4096 w 5733"/>
                <a:gd name="T95" fmla="*/ 1546 h 3023"/>
                <a:gd name="T96" fmla="*/ 4251 w 5733"/>
                <a:gd name="T97" fmla="*/ 1590 h 3023"/>
                <a:gd name="T98" fmla="*/ 4361 w 5733"/>
                <a:gd name="T99" fmla="*/ 1703 h 3023"/>
                <a:gd name="T100" fmla="*/ 4403 w 5733"/>
                <a:gd name="T101" fmla="*/ 1863 h 3023"/>
                <a:gd name="T102" fmla="*/ 4361 w 5733"/>
                <a:gd name="T103" fmla="*/ 2022 h 3023"/>
                <a:gd name="T104" fmla="*/ 4251 w 5733"/>
                <a:gd name="T105" fmla="*/ 2135 h 3023"/>
                <a:gd name="T106" fmla="*/ 4096 w 5733"/>
                <a:gd name="T107" fmla="*/ 2179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33" h="3023">
                  <a:moveTo>
                    <a:pt x="4277" y="911"/>
                  </a:moveTo>
                  <a:lnTo>
                    <a:pt x="4392" y="735"/>
                  </a:lnTo>
                  <a:lnTo>
                    <a:pt x="4506" y="559"/>
                  </a:lnTo>
                  <a:lnTo>
                    <a:pt x="4762" y="164"/>
                  </a:lnTo>
                  <a:lnTo>
                    <a:pt x="4773" y="138"/>
                  </a:lnTo>
                  <a:lnTo>
                    <a:pt x="4778" y="112"/>
                  </a:lnTo>
                  <a:lnTo>
                    <a:pt x="4776" y="84"/>
                  </a:lnTo>
                  <a:lnTo>
                    <a:pt x="4767" y="60"/>
                  </a:lnTo>
                  <a:lnTo>
                    <a:pt x="4753" y="37"/>
                  </a:lnTo>
                  <a:lnTo>
                    <a:pt x="4732" y="18"/>
                  </a:lnTo>
                  <a:lnTo>
                    <a:pt x="4708" y="6"/>
                  </a:lnTo>
                  <a:lnTo>
                    <a:pt x="4682" y="0"/>
                  </a:lnTo>
                  <a:lnTo>
                    <a:pt x="4656" y="2"/>
                  </a:lnTo>
                  <a:lnTo>
                    <a:pt x="4631" y="11"/>
                  </a:lnTo>
                  <a:lnTo>
                    <a:pt x="4609" y="27"/>
                  </a:lnTo>
                  <a:lnTo>
                    <a:pt x="4591" y="48"/>
                  </a:lnTo>
                  <a:lnTo>
                    <a:pt x="4317" y="471"/>
                  </a:lnTo>
                  <a:lnTo>
                    <a:pt x="4202" y="648"/>
                  </a:lnTo>
                  <a:lnTo>
                    <a:pt x="4086" y="827"/>
                  </a:lnTo>
                  <a:lnTo>
                    <a:pt x="3923" y="768"/>
                  </a:lnTo>
                  <a:lnTo>
                    <a:pt x="3758" y="717"/>
                  </a:lnTo>
                  <a:lnTo>
                    <a:pt x="3587" y="676"/>
                  </a:lnTo>
                  <a:lnTo>
                    <a:pt x="3413" y="642"/>
                  </a:lnTo>
                  <a:lnTo>
                    <a:pt x="3235" y="618"/>
                  </a:lnTo>
                  <a:lnTo>
                    <a:pt x="3052" y="604"/>
                  </a:lnTo>
                  <a:lnTo>
                    <a:pt x="2867" y="599"/>
                  </a:lnTo>
                  <a:lnTo>
                    <a:pt x="2682" y="604"/>
                  </a:lnTo>
                  <a:lnTo>
                    <a:pt x="2501" y="618"/>
                  </a:lnTo>
                  <a:lnTo>
                    <a:pt x="2321" y="642"/>
                  </a:lnTo>
                  <a:lnTo>
                    <a:pt x="2147" y="676"/>
                  </a:lnTo>
                  <a:lnTo>
                    <a:pt x="1976" y="717"/>
                  </a:lnTo>
                  <a:lnTo>
                    <a:pt x="1810" y="768"/>
                  </a:lnTo>
                  <a:lnTo>
                    <a:pt x="1648" y="827"/>
                  </a:lnTo>
                  <a:lnTo>
                    <a:pt x="1533" y="648"/>
                  </a:lnTo>
                  <a:lnTo>
                    <a:pt x="1418" y="471"/>
                  </a:lnTo>
                  <a:lnTo>
                    <a:pt x="1142" y="48"/>
                  </a:lnTo>
                  <a:lnTo>
                    <a:pt x="1125" y="27"/>
                  </a:lnTo>
                  <a:lnTo>
                    <a:pt x="1102" y="11"/>
                  </a:lnTo>
                  <a:lnTo>
                    <a:pt x="1078" y="2"/>
                  </a:lnTo>
                  <a:lnTo>
                    <a:pt x="1052" y="0"/>
                  </a:lnTo>
                  <a:lnTo>
                    <a:pt x="1025" y="6"/>
                  </a:lnTo>
                  <a:lnTo>
                    <a:pt x="1001" y="18"/>
                  </a:lnTo>
                  <a:lnTo>
                    <a:pt x="980" y="37"/>
                  </a:lnTo>
                  <a:lnTo>
                    <a:pt x="966" y="60"/>
                  </a:lnTo>
                  <a:lnTo>
                    <a:pt x="957" y="84"/>
                  </a:lnTo>
                  <a:lnTo>
                    <a:pt x="956" y="112"/>
                  </a:lnTo>
                  <a:lnTo>
                    <a:pt x="961" y="138"/>
                  </a:lnTo>
                  <a:lnTo>
                    <a:pt x="973" y="164"/>
                  </a:lnTo>
                  <a:lnTo>
                    <a:pt x="1228" y="559"/>
                  </a:lnTo>
                  <a:lnTo>
                    <a:pt x="1341" y="735"/>
                  </a:lnTo>
                  <a:lnTo>
                    <a:pt x="1458" y="911"/>
                  </a:lnTo>
                  <a:lnTo>
                    <a:pt x="1315" y="984"/>
                  </a:lnTo>
                  <a:lnTo>
                    <a:pt x="1179" y="1064"/>
                  </a:lnTo>
                  <a:lnTo>
                    <a:pt x="1048" y="1150"/>
                  </a:lnTo>
                  <a:lnTo>
                    <a:pt x="923" y="1242"/>
                  </a:lnTo>
                  <a:lnTo>
                    <a:pt x="804" y="1340"/>
                  </a:lnTo>
                  <a:lnTo>
                    <a:pt x="692" y="1443"/>
                  </a:lnTo>
                  <a:lnTo>
                    <a:pt x="588" y="1551"/>
                  </a:lnTo>
                  <a:lnTo>
                    <a:pt x="492" y="1666"/>
                  </a:lnTo>
                  <a:lnTo>
                    <a:pt x="403" y="1785"/>
                  </a:lnTo>
                  <a:lnTo>
                    <a:pt x="321" y="1907"/>
                  </a:lnTo>
                  <a:lnTo>
                    <a:pt x="248" y="2034"/>
                  </a:lnTo>
                  <a:lnTo>
                    <a:pt x="185" y="2167"/>
                  </a:lnTo>
                  <a:lnTo>
                    <a:pt x="129" y="2301"/>
                  </a:lnTo>
                  <a:lnTo>
                    <a:pt x="84" y="2439"/>
                  </a:lnTo>
                  <a:lnTo>
                    <a:pt x="47" y="2582"/>
                  </a:lnTo>
                  <a:lnTo>
                    <a:pt x="21" y="2727"/>
                  </a:lnTo>
                  <a:lnTo>
                    <a:pt x="5" y="2873"/>
                  </a:lnTo>
                  <a:lnTo>
                    <a:pt x="0" y="3023"/>
                  </a:lnTo>
                  <a:lnTo>
                    <a:pt x="5733" y="3023"/>
                  </a:lnTo>
                  <a:lnTo>
                    <a:pt x="5728" y="2873"/>
                  </a:lnTo>
                  <a:lnTo>
                    <a:pt x="5712" y="2727"/>
                  </a:lnTo>
                  <a:lnTo>
                    <a:pt x="5686" y="2582"/>
                  </a:lnTo>
                  <a:lnTo>
                    <a:pt x="5650" y="2439"/>
                  </a:lnTo>
                  <a:lnTo>
                    <a:pt x="5604" y="2301"/>
                  </a:lnTo>
                  <a:lnTo>
                    <a:pt x="5550" y="2167"/>
                  </a:lnTo>
                  <a:lnTo>
                    <a:pt x="5486" y="2034"/>
                  </a:lnTo>
                  <a:lnTo>
                    <a:pt x="5412" y="1907"/>
                  </a:lnTo>
                  <a:lnTo>
                    <a:pt x="5332" y="1785"/>
                  </a:lnTo>
                  <a:lnTo>
                    <a:pt x="5242" y="1666"/>
                  </a:lnTo>
                  <a:lnTo>
                    <a:pt x="5146" y="1551"/>
                  </a:lnTo>
                  <a:lnTo>
                    <a:pt x="5041" y="1443"/>
                  </a:lnTo>
                  <a:lnTo>
                    <a:pt x="4929" y="1340"/>
                  </a:lnTo>
                  <a:lnTo>
                    <a:pt x="4811" y="1242"/>
                  </a:lnTo>
                  <a:lnTo>
                    <a:pt x="4687" y="1150"/>
                  </a:lnTo>
                  <a:lnTo>
                    <a:pt x="4556" y="1064"/>
                  </a:lnTo>
                  <a:lnTo>
                    <a:pt x="4419" y="984"/>
                  </a:lnTo>
                  <a:lnTo>
                    <a:pt x="4277" y="911"/>
                  </a:lnTo>
                  <a:close/>
                  <a:moveTo>
                    <a:pt x="1637" y="2179"/>
                  </a:moveTo>
                  <a:lnTo>
                    <a:pt x="1583" y="2174"/>
                  </a:lnTo>
                  <a:lnTo>
                    <a:pt x="1531" y="2160"/>
                  </a:lnTo>
                  <a:lnTo>
                    <a:pt x="1482" y="2135"/>
                  </a:lnTo>
                  <a:lnTo>
                    <a:pt x="1440" y="2106"/>
                  </a:lnTo>
                  <a:lnTo>
                    <a:pt x="1404" y="2067"/>
                  </a:lnTo>
                  <a:lnTo>
                    <a:pt x="1372" y="2022"/>
                  </a:lnTo>
                  <a:lnTo>
                    <a:pt x="1350" y="1973"/>
                  </a:lnTo>
                  <a:lnTo>
                    <a:pt x="1336" y="1919"/>
                  </a:lnTo>
                  <a:lnTo>
                    <a:pt x="1331" y="1863"/>
                  </a:lnTo>
                  <a:lnTo>
                    <a:pt x="1336" y="1806"/>
                  </a:lnTo>
                  <a:lnTo>
                    <a:pt x="1350" y="1752"/>
                  </a:lnTo>
                  <a:lnTo>
                    <a:pt x="1372" y="1703"/>
                  </a:lnTo>
                  <a:lnTo>
                    <a:pt x="1404" y="1659"/>
                  </a:lnTo>
                  <a:lnTo>
                    <a:pt x="1440" y="1621"/>
                  </a:lnTo>
                  <a:lnTo>
                    <a:pt x="1482" y="1590"/>
                  </a:lnTo>
                  <a:lnTo>
                    <a:pt x="1531" y="1567"/>
                  </a:lnTo>
                  <a:lnTo>
                    <a:pt x="1583" y="1551"/>
                  </a:lnTo>
                  <a:lnTo>
                    <a:pt x="1637" y="1546"/>
                  </a:lnTo>
                  <a:lnTo>
                    <a:pt x="1693" y="1551"/>
                  </a:lnTo>
                  <a:lnTo>
                    <a:pt x="1746" y="1567"/>
                  </a:lnTo>
                  <a:lnTo>
                    <a:pt x="1793" y="1590"/>
                  </a:lnTo>
                  <a:lnTo>
                    <a:pt x="1836" y="1621"/>
                  </a:lnTo>
                  <a:lnTo>
                    <a:pt x="1873" y="1659"/>
                  </a:lnTo>
                  <a:lnTo>
                    <a:pt x="1904" y="1703"/>
                  </a:lnTo>
                  <a:lnTo>
                    <a:pt x="1927" y="1752"/>
                  </a:lnTo>
                  <a:lnTo>
                    <a:pt x="1941" y="1806"/>
                  </a:lnTo>
                  <a:lnTo>
                    <a:pt x="1946" y="1863"/>
                  </a:lnTo>
                  <a:lnTo>
                    <a:pt x="1941" y="1919"/>
                  </a:lnTo>
                  <a:lnTo>
                    <a:pt x="1927" y="1973"/>
                  </a:lnTo>
                  <a:lnTo>
                    <a:pt x="1904" y="2022"/>
                  </a:lnTo>
                  <a:lnTo>
                    <a:pt x="1873" y="2067"/>
                  </a:lnTo>
                  <a:lnTo>
                    <a:pt x="1836" y="2106"/>
                  </a:lnTo>
                  <a:lnTo>
                    <a:pt x="1793" y="2135"/>
                  </a:lnTo>
                  <a:lnTo>
                    <a:pt x="1746" y="2160"/>
                  </a:lnTo>
                  <a:lnTo>
                    <a:pt x="1693" y="2174"/>
                  </a:lnTo>
                  <a:lnTo>
                    <a:pt x="1637" y="2179"/>
                  </a:lnTo>
                  <a:close/>
                  <a:moveTo>
                    <a:pt x="4096" y="2179"/>
                  </a:moveTo>
                  <a:lnTo>
                    <a:pt x="4040" y="2174"/>
                  </a:lnTo>
                  <a:lnTo>
                    <a:pt x="3988" y="2160"/>
                  </a:lnTo>
                  <a:lnTo>
                    <a:pt x="3941" y="2135"/>
                  </a:lnTo>
                  <a:lnTo>
                    <a:pt x="3897" y="2106"/>
                  </a:lnTo>
                  <a:lnTo>
                    <a:pt x="3861" y="2067"/>
                  </a:lnTo>
                  <a:lnTo>
                    <a:pt x="3831" y="2022"/>
                  </a:lnTo>
                  <a:lnTo>
                    <a:pt x="3808" y="1973"/>
                  </a:lnTo>
                  <a:lnTo>
                    <a:pt x="3794" y="1919"/>
                  </a:lnTo>
                  <a:lnTo>
                    <a:pt x="3789" y="1863"/>
                  </a:lnTo>
                  <a:lnTo>
                    <a:pt x="3794" y="1806"/>
                  </a:lnTo>
                  <a:lnTo>
                    <a:pt x="3808" y="1752"/>
                  </a:lnTo>
                  <a:lnTo>
                    <a:pt x="3831" y="1703"/>
                  </a:lnTo>
                  <a:lnTo>
                    <a:pt x="3861" y="1659"/>
                  </a:lnTo>
                  <a:lnTo>
                    <a:pt x="3897" y="1621"/>
                  </a:lnTo>
                  <a:lnTo>
                    <a:pt x="3941" y="1590"/>
                  </a:lnTo>
                  <a:lnTo>
                    <a:pt x="3988" y="1567"/>
                  </a:lnTo>
                  <a:lnTo>
                    <a:pt x="4040" y="1551"/>
                  </a:lnTo>
                  <a:lnTo>
                    <a:pt x="4096" y="1546"/>
                  </a:lnTo>
                  <a:lnTo>
                    <a:pt x="4152" y="1551"/>
                  </a:lnTo>
                  <a:lnTo>
                    <a:pt x="4202" y="1567"/>
                  </a:lnTo>
                  <a:lnTo>
                    <a:pt x="4251" y="1590"/>
                  </a:lnTo>
                  <a:lnTo>
                    <a:pt x="4293" y="1621"/>
                  </a:lnTo>
                  <a:lnTo>
                    <a:pt x="4331" y="1659"/>
                  </a:lnTo>
                  <a:lnTo>
                    <a:pt x="4361" y="1703"/>
                  </a:lnTo>
                  <a:lnTo>
                    <a:pt x="4384" y="1752"/>
                  </a:lnTo>
                  <a:lnTo>
                    <a:pt x="4398" y="1806"/>
                  </a:lnTo>
                  <a:lnTo>
                    <a:pt x="4403" y="1863"/>
                  </a:lnTo>
                  <a:lnTo>
                    <a:pt x="4398" y="1919"/>
                  </a:lnTo>
                  <a:lnTo>
                    <a:pt x="4384" y="1973"/>
                  </a:lnTo>
                  <a:lnTo>
                    <a:pt x="4361" y="2022"/>
                  </a:lnTo>
                  <a:lnTo>
                    <a:pt x="4331" y="2067"/>
                  </a:lnTo>
                  <a:lnTo>
                    <a:pt x="4293" y="2106"/>
                  </a:lnTo>
                  <a:lnTo>
                    <a:pt x="4251" y="2135"/>
                  </a:lnTo>
                  <a:lnTo>
                    <a:pt x="4202" y="2160"/>
                  </a:lnTo>
                  <a:lnTo>
                    <a:pt x="4152" y="2174"/>
                  </a:lnTo>
                  <a:lnTo>
                    <a:pt x="4096" y="2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同心圆 37"/>
            <p:cNvSpPr/>
            <p:nvPr/>
          </p:nvSpPr>
          <p:spPr>
            <a:xfrm>
              <a:off x="10203516" y="5114912"/>
              <a:ext cx="1263190" cy="1263190"/>
            </a:xfrm>
            <a:prstGeom prst="donut">
              <a:avLst>
                <a:gd name="adj" fmla="val 2476"/>
              </a:avLst>
            </a:pr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任意多边形 55"/>
          <p:cNvSpPr/>
          <p:nvPr/>
        </p:nvSpPr>
        <p:spPr>
          <a:xfrm>
            <a:off x="9156791" y="4551473"/>
            <a:ext cx="1726280" cy="1488174"/>
          </a:xfrm>
          <a:custGeom>
            <a:avLst/>
            <a:gdLst>
              <a:gd name="connsiteX0" fmla="*/ 1066921 w 1726280"/>
              <a:gd name="connsiteY0" fmla="*/ 678735 h 1488174"/>
              <a:gd name="connsiteX1" fmla="*/ 1118134 w 1726280"/>
              <a:gd name="connsiteY1" fmla="*/ 729948 h 1488174"/>
              <a:gd name="connsiteX2" fmla="*/ 1066921 w 1726280"/>
              <a:gd name="connsiteY2" fmla="*/ 781161 h 1488174"/>
              <a:gd name="connsiteX3" fmla="*/ 1015708 w 1726280"/>
              <a:gd name="connsiteY3" fmla="*/ 729948 h 1488174"/>
              <a:gd name="connsiteX4" fmla="*/ 1066921 w 1726280"/>
              <a:gd name="connsiteY4" fmla="*/ 678735 h 1488174"/>
              <a:gd name="connsiteX5" fmla="*/ 659474 w 1726280"/>
              <a:gd name="connsiteY5" fmla="*/ 678735 h 1488174"/>
              <a:gd name="connsiteX6" fmla="*/ 710687 w 1726280"/>
              <a:gd name="connsiteY6" fmla="*/ 729948 h 1488174"/>
              <a:gd name="connsiteX7" fmla="*/ 659474 w 1726280"/>
              <a:gd name="connsiteY7" fmla="*/ 781161 h 1488174"/>
              <a:gd name="connsiteX8" fmla="*/ 608261 w 1726280"/>
              <a:gd name="connsiteY8" fmla="*/ 729948 h 1488174"/>
              <a:gd name="connsiteX9" fmla="*/ 659474 w 1726280"/>
              <a:gd name="connsiteY9" fmla="*/ 678735 h 1488174"/>
              <a:gd name="connsiteX10" fmla="*/ 1195242 w 1726280"/>
              <a:gd name="connsiteY10" fmla="*/ 325089 h 1488174"/>
              <a:gd name="connsiteX11" fmla="*/ 1184557 w 1726280"/>
              <a:gd name="connsiteY11" fmla="*/ 326486 h 1488174"/>
              <a:gd name="connsiteX12" fmla="*/ 1065069 w 1726280"/>
              <a:gd name="connsiteY12" fmla="*/ 481893 h 1488174"/>
              <a:gd name="connsiteX13" fmla="*/ 1062836 w 1726280"/>
              <a:gd name="connsiteY13" fmla="*/ 480686 h 1488174"/>
              <a:gd name="connsiteX14" fmla="*/ 863537 w 1726280"/>
              <a:gd name="connsiteY14" fmla="*/ 440485 h 1488174"/>
              <a:gd name="connsiteX15" fmla="*/ 664176 w 1726280"/>
              <a:gd name="connsiteY15" fmla="*/ 480376 h 1488174"/>
              <a:gd name="connsiteX16" fmla="*/ 661016 w 1726280"/>
              <a:gd name="connsiteY16" fmla="*/ 482078 h 1488174"/>
              <a:gd name="connsiteX17" fmla="*/ 535638 w 1726280"/>
              <a:gd name="connsiteY17" fmla="*/ 328190 h 1488174"/>
              <a:gd name="connsiteX18" fmla="*/ 524917 w 1726280"/>
              <a:gd name="connsiteY18" fmla="*/ 327095 h 1488174"/>
              <a:gd name="connsiteX19" fmla="*/ 501288 w 1726280"/>
              <a:gd name="connsiteY19" fmla="*/ 346347 h 1488174"/>
              <a:gd name="connsiteX20" fmla="*/ 500193 w 1726280"/>
              <a:gd name="connsiteY20" fmla="*/ 357067 h 1488174"/>
              <a:gd name="connsiteX21" fmla="*/ 620031 w 1726280"/>
              <a:gd name="connsiteY21" fmla="*/ 504156 h 1488174"/>
              <a:gd name="connsiteX22" fmla="*/ 577037 w 1726280"/>
              <a:gd name="connsiteY22" fmla="*/ 527317 h 1488174"/>
              <a:gd name="connsiteX23" fmla="*/ 348704 w 1726280"/>
              <a:gd name="connsiteY23" fmla="*/ 950751 h 1488174"/>
              <a:gd name="connsiteX24" fmla="*/ 1377576 w 1726280"/>
              <a:gd name="connsiteY24" fmla="*/ 951551 h 1488174"/>
              <a:gd name="connsiteX25" fmla="*/ 1149902 w 1726280"/>
              <a:gd name="connsiteY25" fmla="*/ 527762 h 1488174"/>
              <a:gd name="connsiteX26" fmla="*/ 1105804 w 1726280"/>
              <a:gd name="connsiteY26" fmla="*/ 503919 h 1488174"/>
              <a:gd name="connsiteX27" fmla="*/ 1220801 w 1726280"/>
              <a:gd name="connsiteY27" fmla="*/ 354353 h 1488174"/>
              <a:gd name="connsiteX28" fmla="*/ 1219405 w 1726280"/>
              <a:gd name="connsiteY28" fmla="*/ 343667 h 1488174"/>
              <a:gd name="connsiteX29" fmla="*/ 443089 w 1726280"/>
              <a:gd name="connsiteY29" fmla="*/ 0 h 1488174"/>
              <a:gd name="connsiteX30" fmla="*/ 1283191 w 1726280"/>
              <a:gd name="connsiteY30" fmla="*/ 0 h 1488174"/>
              <a:gd name="connsiteX31" fmla="*/ 1726280 w 1726280"/>
              <a:gd name="connsiteY31" fmla="*/ 744087 h 1488174"/>
              <a:gd name="connsiteX32" fmla="*/ 1283191 w 1726280"/>
              <a:gd name="connsiteY32" fmla="*/ 1488174 h 1488174"/>
              <a:gd name="connsiteX33" fmla="*/ 443089 w 1726280"/>
              <a:gd name="connsiteY33" fmla="*/ 1488174 h 1488174"/>
              <a:gd name="connsiteX34" fmla="*/ 0 w 1726280"/>
              <a:gd name="connsiteY34" fmla="*/ 744087 h 148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26280" h="1488174">
                <a:moveTo>
                  <a:pt x="1066921" y="678735"/>
                </a:moveTo>
                <a:cubicBezTo>
                  <a:pt x="1095205" y="678735"/>
                  <a:pt x="1118134" y="701664"/>
                  <a:pt x="1118134" y="729948"/>
                </a:cubicBezTo>
                <a:cubicBezTo>
                  <a:pt x="1118134" y="758232"/>
                  <a:pt x="1095205" y="781161"/>
                  <a:pt x="1066921" y="781161"/>
                </a:cubicBezTo>
                <a:cubicBezTo>
                  <a:pt x="1038637" y="781161"/>
                  <a:pt x="1015708" y="758232"/>
                  <a:pt x="1015708" y="729948"/>
                </a:cubicBezTo>
                <a:cubicBezTo>
                  <a:pt x="1015708" y="701664"/>
                  <a:pt x="1038637" y="678735"/>
                  <a:pt x="1066921" y="678735"/>
                </a:cubicBezTo>
                <a:close/>
                <a:moveTo>
                  <a:pt x="659474" y="678735"/>
                </a:moveTo>
                <a:cubicBezTo>
                  <a:pt x="687758" y="678735"/>
                  <a:pt x="710687" y="701664"/>
                  <a:pt x="710687" y="729948"/>
                </a:cubicBezTo>
                <a:cubicBezTo>
                  <a:pt x="710687" y="758232"/>
                  <a:pt x="687758" y="781161"/>
                  <a:pt x="659474" y="781161"/>
                </a:cubicBezTo>
                <a:cubicBezTo>
                  <a:pt x="631190" y="781161"/>
                  <a:pt x="608261" y="758232"/>
                  <a:pt x="608261" y="729948"/>
                </a:cubicBezTo>
                <a:cubicBezTo>
                  <a:pt x="608261" y="701664"/>
                  <a:pt x="631190" y="678735"/>
                  <a:pt x="659474" y="678735"/>
                </a:cubicBezTo>
                <a:close/>
                <a:moveTo>
                  <a:pt x="1195242" y="325089"/>
                </a:moveTo>
                <a:cubicBezTo>
                  <a:pt x="1191906" y="322524"/>
                  <a:pt x="1187122" y="323150"/>
                  <a:pt x="1184557" y="326486"/>
                </a:cubicBezTo>
                <a:lnTo>
                  <a:pt x="1065069" y="481893"/>
                </a:lnTo>
                <a:lnTo>
                  <a:pt x="1062836" y="480686"/>
                </a:lnTo>
                <a:cubicBezTo>
                  <a:pt x="1001541" y="454844"/>
                  <a:pt x="934199" y="440540"/>
                  <a:pt x="863537" y="440485"/>
                </a:cubicBezTo>
                <a:cubicBezTo>
                  <a:pt x="792876" y="440430"/>
                  <a:pt x="725511" y="454630"/>
                  <a:pt x="664176" y="480376"/>
                </a:cubicBezTo>
                <a:lnTo>
                  <a:pt x="661016" y="482078"/>
                </a:lnTo>
                <a:lnTo>
                  <a:pt x="535638" y="328190"/>
                </a:lnTo>
                <a:cubicBezTo>
                  <a:pt x="532980" y="324927"/>
                  <a:pt x="528180" y="324437"/>
                  <a:pt x="524917" y="327095"/>
                </a:cubicBezTo>
                <a:lnTo>
                  <a:pt x="501288" y="346347"/>
                </a:lnTo>
                <a:cubicBezTo>
                  <a:pt x="498026" y="349005"/>
                  <a:pt x="497535" y="353805"/>
                  <a:pt x="500193" y="357067"/>
                </a:cubicBezTo>
                <a:lnTo>
                  <a:pt x="620031" y="504156"/>
                </a:lnTo>
                <a:lnTo>
                  <a:pt x="577037" y="527317"/>
                </a:lnTo>
                <a:cubicBezTo>
                  <a:pt x="440479" y="618857"/>
                  <a:pt x="350141" y="774103"/>
                  <a:pt x="348704" y="950751"/>
                </a:cubicBezTo>
                <a:lnTo>
                  <a:pt x="1377576" y="951551"/>
                </a:lnTo>
                <a:cubicBezTo>
                  <a:pt x="1376414" y="774901"/>
                  <a:pt x="1286317" y="619515"/>
                  <a:pt x="1149902" y="527762"/>
                </a:cubicBezTo>
                <a:lnTo>
                  <a:pt x="1105804" y="503919"/>
                </a:lnTo>
                <a:lnTo>
                  <a:pt x="1220801" y="354353"/>
                </a:lnTo>
                <a:cubicBezTo>
                  <a:pt x="1223366" y="351017"/>
                  <a:pt x="1222741" y="346232"/>
                  <a:pt x="1219405" y="343667"/>
                </a:cubicBezTo>
                <a:close/>
                <a:moveTo>
                  <a:pt x="443089" y="0"/>
                </a:moveTo>
                <a:lnTo>
                  <a:pt x="1283191" y="0"/>
                </a:lnTo>
                <a:lnTo>
                  <a:pt x="1726280" y="744087"/>
                </a:lnTo>
                <a:lnTo>
                  <a:pt x="1283191" y="1488174"/>
                </a:lnTo>
                <a:lnTo>
                  <a:pt x="443089" y="1488174"/>
                </a:lnTo>
                <a:lnTo>
                  <a:pt x="0" y="74408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8470055" y="3128657"/>
            <a:ext cx="991536" cy="522835"/>
          </a:xfrm>
          <a:custGeom>
            <a:avLst/>
            <a:gdLst>
              <a:gd name="T0" fmla="*/ 4506 w 5733"/>
              <a:gd name="T1" fmla="*/ 559 h 3023"/>
              <a:gd name="T2" fmla="*/ 4778 w 5733"/>
              <a:gd name="T3" fmla="*/ 112 h 3023"/>
              <a:gd name="T4" fmla="*/ 4753 w 5733"/>
              <a:gd name="T5" fmla="*/ 37 h 3023"/>
              <a:gd name="T6" fmla="*/ 4682 w 5733"/>
              <a:gd name="T7" fmla="*/ 0 h 3023"/>
              <a:gd name="T8" fmla="*/ 4609 w 5733"/>
              <a:gd name="T9" fmla="*/ 27 h 3023"/>
              <a:gd name="T10" fmla="*/ 4202 w 5733"/>
              <a:gd name="T11" fmla="*/ 648 h 3023"/>
              <a:gd name="T12" fmla="*/ 3758 w 5733"/>
              <a:gd name="T13" fmla="*/ 717 h 3023"/>
              <a:gd name="T14" fmla="*/ 3235 w 5733"/>
              <a:gd name="T15" fmla="*/ 618 h 3023"/>
              <a:gd name="T16" fmla="*/ 2682 w 5733"/>
              <a:gd name="T17" fmla="*/ 604 h 3023"/>
              <a:gd name="T18" fmla="*/ 2147 w 5733"/>
              <a:gd name="T19" fmla="*/ 676 h 3023"/>
              <a:gd name="T20" fmla="*/ 1648 w 5733"/>
              <a:gd name="T21" fmla="*/ 827 h 3023"/>
              <a:gd name="T22" fmla="*/ 1142 w 5733"/>
              <a:gd name="T23" fmla="*/ 48 h 3023"/>
              <a:gd name="T24" fmla="*/ 1078 w 5733"/>
              <a:gd name="T25" fmla="*/ 2 h 3023"/>
              <a:gd name="T26" fmla="*/ 1001 w 5733"/>
              <a:gd name="T27" fmla="*/ 18 h 3023"/>
              <a:gd name="T28" fmla="*/ 957 w 5733"/>
              <a:gd name="T29" fmla="*/ 84 h 3023"/>
              <a:gd name="T30" fmla="*/ 973 w 5733"/>
              <a:gd name="T31" fmla="*/ 164 h 3023"/>
              <a:gd name="T32" fmla="*/ 1458 w 5733"/>
              <a:gd name="T33" fmla="*/ 911 h 3023"/>
              <a:gd name="T34" fmla="*/ 1048 w 5733"/>
              <a:gd name="T35" fmla="*/ 1150 h 3023"/>
              <a:gd name="T36" fmla="*/ 692 w 5733"/>
              <a:gd name="T37" fmla="*/ 1443 h 3023"/>
              <a:gd name="T38" fmla="*/ 403 w 5733"/>
              <a:gd name="T39" fmla="*/ 1785 h 3023"/>
              <a:gd name="T40" fmla="*/ 185 w 5733"/>
              <a:gd name="T41" fmla="*/ 2167 h 3023"/>
              <a:gd name="T42" fmla="*/ 47 w 5733"/>
              <a:gd name="T43" fmla="*/ 2582 h 3023"/>
              <a:gd name="T44" fmla="*/ 0 w 5733"/>
              <a:gd name="T45" fmla="*/ 3023 h 3023"/>
              <a:gd name="T46" fmla="*/ 5712 w 5733"/>
              <a:gd name="T47" fmla="*/ 2727 h 3023"/>
              <a:gd name="T48" fmla="*/ 5604 w 5733"/>
              <a:gd name="T49" fmla="*/ 2301 h 3023"/>
              <a:gd name="T50" fmla="*/ 5412 w 5733"/>
              <a:gd name="T51" fmla="*/ 1907 h 3023"/>
              <a:gd name="T52" fmla="*/ 5146 w 5733"/>
              <a:gd name="T53" fmla="*/ 1551 h 3023"/>
              <a:gd name="T54" fmla="*/ 4811 w 5733"/>
              <a:gd name="T55" fmla="*/ 1242 h 3023"/>
              <a:gd name="T56" fmla="*/ 4419 w 5733"/>
              <a:gd name="T57" fmla="*/ 984 h 3023"/>
              <a:gd name="T58" fmla="*/ 1583 w 5733"/>
              <a:gd name="T59" fmla="*/ 2174 h 3023"/>
              <a:gd name="T60" fmla="*/ 1440 w 5733"/>
              <a:gd name="T61" fmla="*/ 2106 h 3023"/>
              <a:gd name="T62" fmla="*/ 1350 w 5733"/>
              <a:gd name="T63" fmla="*/ 1973 h 3023"/>
              <a:gd name="T64" fmla="*/ 1336 w 5733"/>
              <a:gd name="T65" fmla="*/ 1806 h 3023"/>
              <a:gd name="T66" fmla="*/ 1404 w 5733"/>
              <a:gd name="T67" fmla="*/ 1659 h 3023"/>
              <a:gd name="T68" fmla="*/ 1531 w 5733"/>
              <a:gd name="T69" fmla="*/ 1567 h 3023"/>
              <a:gd name="T70" fmla="*/ 1693 w 5733"/>
              <a:gd name="T71" fmla="*/ 1551 h 3023"/>
              <a:gd name="T72" fmla="*/ 1836 w 5733"/>
              <a:gd name="T73" fmla="*/ 1621 h 3023"/>
              <a:gd name="T74" fmla="*/ 1927 w 5733"/>
              <a:gd name="T75" fmla="*/ 1752 h 3023"/>
              <a:gd name="T76" fmla="*/ 1941 w 5733"/>
              <a:gd name="T77" fmla="*/ 1919 h 3023"/>
              <a:gd name="T78" fmla="*/ 1873 w 5733"/>
              <a:gd name="T79" fmla="*/ 2067 h 3023"/>
              <a:gd name="T80" fmla="*/ 1746 w 5733"/>
              <a:gd name="T81" fmla="*/ 2160 h 3023"/>
              <a:gd name="T82" fmla="*/ 4096 w 5733"/>
              <a:gd name="T83" fmla="*/ 2179 h 3023"/>
              <a:gd name="T84" fmla="*/ 3941 w 5733"/>
              <a:gd name="T85" fmla="*/ 2135 h 3023"/>
              <a:gd name="T86" fmla="*/ 3831 w 5733"/>
              <a:gd name="T87" fmla="*/ 2022 h 3023"/>
              <a:gd name="T88" fmla="*/ 3789 w 5733"/>
              <a:gd name="T89" fmla="*/ 1863 h 3023"/>
              <a:gd name="T90" fmla="*/ 3831 w 5733"/>
              <a:gd name="T91" fmla="*/ 1703 h 3023"/>
              <a:gd name="T92" fmla="*/ 3941 w 5733"/>
              <a:gd name="T93" fmla="*/ 1590 h 3023"/>
              <a:gd name="T94" fmla="*/ 4096 w 5733"/>
              <a:gd name="T95" fmla="*/ 1546 h 3023"/>
              <a:gd name="T96" fmla="*/ 4251 w 5733"/>
              <a:gd name="T97" fmla="*/ 1590 h 3023"/>
              <a:gd name="T98" fmla="*/ 4361 w 5733"/>
              <a:gd name="T99" fmla="*/ 1703 h 3023"/>
              <a:gd name="T100" fmla="*/ 4403 w 5733"/>
              <a:gd name="T101" fmla="*/ 1863 h 3023"/>
              <a:gd name="T102" fmla="*/ 4361 w 5733"/>
              <a:gd name="T103" fmla="*/ 2022 h 3023"/>
              <a:gd name="T104" fmla="*/ 4251 w 5733"/>
              <a:gd name="T105" fmla="*/ 2135 h 3023"/>
              <a:gd name="T106" fmla="*/ 4096 w 5733"/>
              <a:gd name="T107" fmla="*/ 2179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33" h="3023">
                <a:moveTo>
                  <a:pt x="4277" y="911"/>
                </a:moveTo>
                <a:lnTo>
                  <a:pt x="4392" y="735"/>
                </a:lnTo>
                <a:lnTo>
                  <a:pt x="4506" y="559"/>
                </a:lnTo>
                <a:lnTo>
                  <a:pt x="4762" y="164"/>
                </a:lnTo>
                <a:lnTo>
                  <a:pt x="4773" y="138"/>
                </a:lnTo>
                <a:lnTo>
                  <a:pt x="4778" y="112"/>
                </a:lnTo>
                <a:lnTo>
                  <a:pt x="4776" y="84"/>
                </a:lnTo>
                <a:lnTo>
                  <a:pt x="4767" y="60"/>
                </a:lnTo>
                <a:lnTo>
                  <a:pt x="4753" y="37"/>
                </a:lnTo>
                <a:lnTo>
                  <a:pt x="4732" y="18"/>
                </a:lnTo>
                <a:lnTo>
                  <a:pt x="4708" y="6"/>
                </a:lnTo>
                <a:lnTo>
                  <a:pt x="4682" y="0"/>
                </a:lnTo>
                <a:lnTo>
                  <a:pt x="4656" y="2"/>
                </a:lnTo>
                <a:lnTo>
                  <a:pt x="4631" y="11"/>
                </a:lnTo>
                <a:lnTo>
                  <a:pt x="4609" y="27"/>
                </a:lnTo>
                <a:lnTo>
                  <a:pt x="4591" y="48"/>
                </a:lnTo>
                <a:lnTo>
                  <a:pt x="4317" y="471"/>
                </a:lnTo>
                <a:lnTo>
                  <a:pt x="4202" y="648"/>
                </a:lnTo>
                <a:lnTo>
                  <a:pt x="4086" y="827"/>
                </a:lnTo>
                <a:lnTo>
                  <a:pt x="3923" y="768"/>
                </a:lnTo>
                <a:lnTo>
                  <a:pt x="3758" y="717"/>
                </a:lnTo>
                <a:lnTo>
                  <a:pt x="3587" y="676"/>
                </a:lnTo>
                <a:lnTo>
                  <a:pt x="3413" y="642"/>
                </a:lnTo>
                <a:lnTo>
                  <a:pt x="3235" y="618"/>
                </a:lnTo>
                <a:lnTo>
                  <a:pt x="3052" y="604"/>
                </a:lnTo>
                <a:lnTo>
                  <a:pt x="2867" y="599"/>
                </a:lnTo>
                <a:lnTo>
                  <a:pt x="2682" y="604"/>
                </a:lnTo>
                <a:lnTo>
                  <a:pt x="2501" y="618"/>
                </a:lnTo>
                <a:lnTo>
                  <a:pt x="2321" y="642"/>
                </a:lnTo>
                <a:lnTo>
                  <a:pt x="2147" y="676"/>
                </a:lnTo>
                <a:lnTo>
                  <a:pt x="1976" y="717"/>
                </a:lnTo>
                <a:lnTo>
                  <a:pt x="1810" y="768"/>
                </a:lnTo>
                <a:lnTo>
                  <a:pt x="1648" y="827"/>
                </a:lnTo>
                <a:lnTo>
                  <a:pt x="1533" y="648"/>
                </a:lnTo>
                <a:lnTo>
                  <a:pt x="1418" y="471"/>
                </a:lnTo>
                <a:lnTo>
                  <a:pt x="1142" y="48"/>
                </a:lnTo>
                <a:lnTo>
                  <a:pt x="1125" y="27"/>
                </a:lnTo>
                <a:lnTo>
                  <a:pt x="1102" y="11"/>
                </a:lnTo>
                <a:lnTo>
                  <a:pt x="1078" y="2"/>
                </a:lnTo>
                <a:lnTo>
                  <a:pt x="1052" y="0"/>
                </a:lnTo>
                <a:lnTo>
                  <a:pt x="1025" y="6"/>
                </a:lnTo>
                <a:lnTo>
                  <a:pt x="1001" y="18"/>
                </a:lnTo>
                <a:lnTo>
                  <a:pt x="980" y="37"/>
                </a:lnTo>
                <a:lnTo>
                  <a:pt x="966" y="60"/>
                </a:lnTo>
                <a:lnTo>
                  <a:pt x="957" y="84"/>
                </a:lnTo>
                <a:lnTo>
                  <a:pt x="956" y="112"/>
                </a:lnTo>
                <a:lnTo>
                  <a:pt x="961" y="138"/>
                </a:lnTo>
                <a:lnTo>
                  <a:pt x="973" y="164"/>
                </a:lnTo>
                <a:lnTo>
                  <a:pt x="1228" y="559"/>
                </a:lnTo>
                <a:lnTo>
                  <a:pt x="1341" y="735"/>
                </a:lnTo>
                <a:lnTo>
                  <a:pt x="1458" y="911"/>
                </a:lnTo>
                <a:lnTo>
                  <a:pt x="1315" y="984"/>
                </a:lnTo>
                <a:lnTo>
                  <a:pt x="1179" y="1064"/>
                </a:lnTo>
                <a:lnTo>
                  <a:pt x="1048" y="1150"/>
                </a:lnTo>
                <a:lnTo>
                  <a:pt x="923" y="1242"/>
                </a:lnTo>
                <a:lnTo>
                  <a:pt x="804" y="1340"/>
                </a:lnTo>
                <a:lnTo>
                  <a:pt x="692" y="1443"/>
                </a:lnTo>
                <a:lnTo>
                  <a:pt x="588" y="1551"/>
                </a:lnTo>
                <a:lnTo>
                  <a:pt x="492" y="1666"/>
                </a:lnTo>
                <a:lnTo>
                  <a:pt x="403" y="1785"/>
                </a:lnTo>
                <a:lnTo>
                  <a:pt x="321" y="1907"/>
                </a:lnTo>
                <a:lnTo>
                  <a:pt x="248" y="2034"/>
                </a:lnTo>
                <a:lnTo>
                  <a:pt x="185" y="2167"/>
                </a:lnTo>
                <a:lnTo>
                  <a:pt x="129" y="2301"/>
                </a:lnTo>
                <a:lnTo>
                  <a:pt x="84" y="2439"/>
                </a:lnTo>
                <a:lnTo>
                  <a:pt x="47" y="2582"/>
                </a:lnTo>
                <a:lnTo>
                  <a:pt x="21" y="2727"/>
                </a:lnTo>
                <a:lnTo>
                  <a:pt x="5" y="2873"/>
                </a:lnTo>
                <a:lnTo>
                  <a:pt x="0" y="3023"/>
                </a:lnTo>
                <a:lnTo>
                  <a:pt x="5733" y="3023"/>
                </a:lnTo>
                <a:lnTo>
                  <a:pt x="5728" y="2873"/>
                </a:lnTo>
                <a:lnTo>
                  <a:pt x="5712" y="2727"/>
                </a:lnTo>
                <a:lnTo>
                  <a:pt x="5686" y="2582"/>
                </a:lnTo>
                <a:lnTo>
                  <a:pt x="5650" y="2439"/>
                </a:lnTo>
                <a:lnTo>
                  <a:pt x="5604" y="2301"/>
                </a:lnTo>
                <a:lnTo>
                  <a:pt x="5550" y="2167"/>
                </a:lnTo>
                <a:lnTo>
                  <a:pt x="5486" y="2034"/>
                </a:lnTo>
                <a:lnTo>
                  <a:pt x="5412" y="1907"/>
                </a:lnTo>
                <a:lnTo>
                  <a:pt x="5332" y="1785"/>
                </a:lnTo>
                <a:lnTo>
                  <a:pt x="5242" y="1666"/>
                </a:lnTo>
                <a:lnTo>
                  <a:pt x="5146" y="1551"/>
                </a:lnTo>
                <a:lnTo>
                  <a:pt x="5041" y="1443"/>
                </a:lnTo>
                <a:lnTo>
                  <a:pt x="4929" y="1340"/>
                </a:lnTo>
                <a:lnTo>
                  <a:pt x="4811" y="1242"/>
                </a:lnTo>
                <a:lnTo>
                  <a:pt x="4687" y="1150"/>
                </a:lnTo>
                <a:lnTo>
                  <a:pt x="4556" y="1064"/>
                </a:lnTo>
                <a:lnTo>
                  <a:pt x="4419" y="984"/>
                </a:lnTo>
                <a:lnTo>
                  <a:pt x="4277" y="911"/>
                </a:lnTo>
                <a:close/>
                <a:moveTo>
                  <a:pt x="1637" y="2179"/>
                </a:moveTo>
                <a:lnTo>
                  <a:pt x="1583" y="2174"/>
                </a:lnTo>
                <a:lnTo>
                  <a:pt x="1531" y="2160"/>
                </a:lnTo>
                <a:lnTo>
                  <a:pt x="1482" y="2135"/>
                </a:lnTo>
                <a:lnTo>
                  <a:pt x="1440" y="2106"/>
                </a:lnTo>
                <a:lnTo>
                  <a:pt x="1404" y="2067"/>
                </a:lnTo>
                <a:lnTo>
                  <a:pt x="1372" y="2022"/>
                </a:lnTo>
                <a:lnTo>
                  <a:pt x="1350" y="1973"/>
                </a:lnTo>
                <a:lnTo>
                  <a:pt x="1336" y="1919"/>
                </a:lnTo>
                <a:lnTo>
                  <a:pt x="1331" y="1863"/>
                </a:lnTo>
                <a:lnTo>
                  <a:pt x="1336" y="1806"/>
                </a:lnTo>
                <a:lnTo>
                  <a:pt x="1350" y="1752"/>
                </a:lnTo>
                <a:lnTo>
                  <a:pt x="1372" y="1703"/>
                </a:lnTo>
                <a:lnTo>
                  <a:pt x="1404" y="1659"/>
                </a:lnTo>
                <a:lnTo>
                  <a:pt x="1440" y="1621"/>
                </a:lnTo>
                <a:lnTo>
                  <a:pt x="1482" y="1590"/>
                </a:lnTo>
                <a:lnTo>
                  <a:pt x="1531" y="1567"/>
                </a:lnTo>
                <a:lnTo>
                  <a:pt x="1583" y="1551"/>
                </a:lnTo>
                <a:lnTo>
                  <a:pt x="1637" y="1546"/>
                </a:lnTo>
                <a:lnTo>
                  <a:pt x="1693" y="1551"/>
                </a:lnTo>
                <a:lnTo>
                  <a:pt x="1746" y="1567"/>
                </a:lnTo>
                <a:lnTo>
                  <a:pt x="1793" y="1590"/>
                </a:lnTo>
                <a:lnTo>
                  <a:pt x="1836" y="1621"/>
                </a:lnTo>
                <a:lnTo>
                  <a:pt x="1873" y="1659"/>
                </a:lnTo>
                <a:lnTo>
                  <a:pt x="1904" y="1703"/>
                </a:lnTo>
                <a:lnTo>
                  <a:pt x="1927" y="1752"/>
                </a:lnTo>
                <a:lnTo>
                  <a:pt x="1941" y="1806"/>
                </a:lnTo>
                <a:lnTo>
                  <a:pt x="1946" y="1863"/>
                </a:lnTo>
                <a:lnTo>
                  <a:pt x="1941" y="1919"/>
                </a:lnTo>
                <a:lnTo>
                  <a:pt x="1927" y="1973"/>
                </a:lnTo>
                <a:lnTo>
                  <a:pt x="1904" y="2022"/>
                </a:lnTo>
                <a:lnTo>
                  <a:pt x="1873" y="2067"/>
                </a:lnTo>
                <a:lnTo>
                  <a:pt x="1836" y="2106"/>
                </a:lnTo>
                <a:lnTo>
                  <a:pt x="1793" y="2135"/>
                </a:lnTo>
                <a:lnTo>
                  <a:pt x="1746" y="2160"/>
                </a:lnTo>
                <a:lnTo>
                  <a:pt x="1693" y="2174"/>
                </a:lnTo>
                <a:lnTo>
                  <a:pt x="1637" y="2179"/>
                </a:lnTo>
                <a:close/>
                <a:moveTo>
                  <a:pt x="4096" y="2179"/>
                </a:moveTo>
                <a:lnTo>
                  <a:pt x="4040" y="2174"/>
                </a:lnTo>
                <a:lnTo>
                  <a:pt x="3988" y="2160"/>
                </a:lnTo>
                <a:lnTo>
                  <a:pt x="3941" y="2135"/>
                </a:lnTo>
                <a:lnTo>
                  <a:pt x="3897" y="2106"/>
                </a:lnTo>
                <a:lnTo>
                  <a:pt x="3861" y="2067"/>
                </a:lnTo>
                <a:lnTo>
                  <a:pt x="3831" y="2022"/>
                </a:lnTo>
                <a:lnTo>
                  <a:pt x="3808" y="1973"/>
                </a:lnTo>
                <a:lnTo>
                  <a:pt x="3794" y="1919"/>
                </a:lnTo>
                <a:lnTo>
                  <a:pt x="3789" y="1863"/>
                </a:lnTo>
                <a:lnTo>
                  <a:pt x="3794" y="1806"/>
                </a:lnTo>
                <a:lnTo>
                  <a:pt x="3808" y="1752"/>
                </a:lnTo>
                <a:lnTo>
                  <a:pt x="3831" y="1703"/>
                </a:lnTo>
                <a:lnTo>
                  <a:pt x="3861" y="1659"/>
                </a:lnTo>
                <a:lnTo>
                  <a:pt x="3897" y="1621"/>
                </a:lnTo>
                <a:lnTo>
                  <a:pt x="3941" y="1590"/>
                </a:lnTo>
                <a:lnTo>
                  <a:pt x="3988" y="1567"/>
                </a:lnTo>
                <a:lnTo>
                  <a:pt x="4040" y="1551"/>
                </a:lnTo>
                <a:lnTo>
                  <a:pt x="4096" y="1546"/>
                </a:lnTo>
                <a:lnTo>
                  <a:pt x="4152" y="1551"/>
                </a:lnTo>
                <a:lnTo>
                  <a:pt x="4202" y="1567"/>
                </a:lnTo>
                <a:lnTo>
                  <a:pt x="4251" y="1590"/>
                </a:lnTo>
                <a:lnTo>
                  <a:pt x="4293" y="1621"/>
                </a:lnTo>
                <a:lnTo>
                  <a:pt x="4331" y="1659"/>
                </a:lnTo>
                <a:lnTo>
                  <a:pt x="4361" y="1703"/>
                </a:lnTo>
                <a:lnTo>
                  <a:pt x="4384" y="1752"/>
                </a:lnTo>
                <a:lnTo>
                  <a:pt x="4398" y="1806"/>
                </a:lnTo>
                <a:lnTo>
                  <a:pt x="4403" y="1863"/>
                </a:lnTo>
                <a:lnTo>
                  <a:pt x="4398" y="1919"/>
                </a:lnTo>
                <a:lnTo>
                  <a:pt x="4384" y="1973"/>
                </a:lnTo>
                <a:lnTo>
                  <a:pt x="4361" y="2022"/>
                </a:lnTo>
                <a:lnTo>
                  <a:pt x="4331" y="2067"/>
                </a:lnTo>
                <a:lnTo>
                  <a:pt x="4293" y="2106"/>
                </a:lnTo>
                <a:lnTo>
                  <a:pt x="4251" y="2135"/>
                </a:lnTo>
                <a:lnTo>
                  <a:pt x="4202" y="2160"/>
                </a:lnTo>
                <a:lnTo>
                  <a:pt x="4152" y="2174"/>
                </a:lnTo>
                <a:lnTo>
                  <a:pt x="4096" y="217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-1245959" y="2080375"/>
            <a:ext cx="719018" cy="719018"/>
            <a:chOff x="1685" y="4"/>
            <a:chExt cx="4311" cy="4311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685" y="4"/>
              <a:ext cx="4311" cy="4311"/>
            </a:xfrm>
            <a:custGeom>
              <a:avLst/>
              <a:gdLst>
                <a:gd name="T0" fmla="*/ 1769 w 4311"/>
                <a:gd name="T1" fmla="*/ 35 h 4311"/>
                <a:gd name="T2" fmla="*/ 1290 w 4311"/>
                <a:gd name="T3" fmla="*/ 183 h 4311"/>
                <a:gd name="T4" fmla="*/ 866 w 4311"/>
                <a:gd name="T5" fmla="*/ 432 h 4311"/>
                <a:gd name="T6" fmla="*/ 508 w 4311"/>
                <a:gd name="T7" fmla="*/ 768 h 4311"/>
                <a:gd name="T8" fmla="*/ 236 w 4311"/>
                <a:gd name="T9" fmla="*/ 1178 h 4311"/>
                <a:gd name="T10" fmla="*/ 62 w 4311"/>
                <a:gd name="T11" fmla="*/ 1645 h 4311"/>
                <a:gd name="T12" fmla="*/ 0 w 4311"/>
                <a:gd name="T13" fmla="*/ 2155 h 4311"/>
                <a:gd name="T14" fmla="*/ 62 w 4311"/>
                <a:gd name="T15" fmla="*/ 2665 h 4311"/>
                <a:gd name="T16" fmla="*/ 236 w 4311"/>
                <a:gd name="T17" fmla="*/ 3133 h 4311"/>
                <a:gd name="T18" fmla="*/ 508 w 4311"/>
                <a:gd name="T19" fmla="*/ 3542 h 4311"/>
                <a:gd name="T20" fmla="*/ 866 w 4311"/>
                <a:gd name="T21" fmla="*/ 3879 h 4311"/>
                <a:gd name="T22" fmla="*/ 1290 w 4311"/>
                <a:gd name="T23" fmla="*/ 4129 h 4311"/>
                <a:gd name="T24" fmla="*/ 1769 w 4311"/>
                <a:gd name="T25" fmla="*/ 4275 h 4311"/>
                <a:gd name="T26" fmla="*/ 2286 w 4311"/>
                <a:gd name="T27" fmla="*/ 4307 h 4311"/>
                <a:gd name="T28" fmla="*/ 2787 w 4311"/>
                <a:gd name="T29" fmla="*/ 4215 h 4311"/>
                <a:gd name="T30" fmla="*/ 3242 w 4311"/>
                <a:gd name="T31" fmla="*/ 4015 h 4311"/>
                <a:gd name="T32" fmla="*/ 3634 w 4311"/>
                <a:gd name="T33" fmla="*/ 3720 h 4311"/>
                <a:gd name="T34" fmla="*/ 3950 w 4311"/>
                <a:gd name="T35" fmla="*/ 3346 h 4311"/>
                <a:gd name="T36" fmla="*/ 4175 w 4311"/>
                <a:gd name="T37" fmla="*/ 2906 h 4311"/>
                <a:gd name="T38" fmla="*/ 4295 w 4311"/>
                <a:gd name="T39" fmla="*/ 2415 h 4311"/>
                <a:gd name="T40" fmla="*/ 4295 w 4311"/>
                <a:gd name="T41" fmla="*/ 1895 h 4311"/>
                <a:gd name="T42" fmla="*/ 4175 w 4311"/>
                <a:gd name="T43" fmla="*/ 1406 h 4311"/>
                <a:gd name="T44" fmla="*/ 3950 w 4311"/>
                <a:gd name="T45" fmla="*/ 966 h 4311"/>
                <a:gd name="T46" fmla="*/ 3634 w 4311"/>
                <a:gd name="T47" fmla="*/ 590 h 4311"/>
                <a:gd name="T48" fmla="*/ 3242 w 4311"/>
                <a:gd name="T49" fmla="*/ 296 h 4311"/>
                <a:gd name="T50" fmla="*/ 2787 w 4311"/>
                <a:gd name="T51" fmla="*/ 95 h 4311"/>
                <a:gd name="T52" fmla="*/ 2286 w 4311"/>
                <a:gd name="T53" fmla="*/ 4 h 4311"/>
                <a:gd name="T54" fmla="*/ 1914 w 4311"/>
                <a:gd name="T55" fmla="*/ 4007 h 4311"/>
                <a:gd name="T56" fmla="*/ 1459 w 4311"/>
                <a:gd name="T57" fmla="*/ 3887 h 4311"/>
                <a:gd name="T58" fmla="*/ 1055 w 4311"/>
                <a:gd name="T59" fmla="*/ 3660 h 4311"/>
                <a:gd name="T60" fmla="*/ 722 w 4311"/>
                <a:gd name="T61" fmla="*/ 3346 h 4311"/>
                <a:gd name="T62" fmla="*/ 472 w 4311"/>
                <a:gd name="T63" fmla="*/ 2958 h 4311"/>
                <a:gd name="T64" fmla="*/ 324 w 4311"/>
                <a:gd name="T65" fmla="*/ 2515 h 4311"/>
                <a:gd name="T66" fmla="*/ 292 w 4311"/>
                <a:gd name="T67" fmla="*/ 2033 h 4311"/>
                <a:gd name="T68" fmla="*/ 384 w 4311"/>
                <a:gd name="T69" fmla="*/ 1568 h 4311"/>
                <a:gd name="T70" fmla="*/ 585 w 4311"/>
                <a:gd name="T71" fmla="*/ 1151 h 4311"/>
                <a:gd name="T72" fmla="*/ 879 w 4311"/>
                <a:gd name="T73" fmla="*/ 797 h 4311"/>
                <a:gd name="T74" fmla="*/ 1249 w 4311"/>
                <a:gd name="T75" fmla="*/ 525 h 4311"/>
                <a:gd name="T76" fmla="*/ 1681 w 4311"/>
                <a:gd name="T77" fmla="*/ 349 h 4311"/>
                <a:gd name="T78" fmla="*/ 2155 w 4311"/>
                <a:gd name="T79" fmla="*/ 288 h 4311"/>
                <a:gd name="T80" fmla="*/ 2630 w 4311"/>
                <a:gd name="T81" fmla="*/ 349 h 4311"/>
                <a:gd name="T82" fmla="*/ 3061 w 4311"/>
                <a:gd name="T83" fmla="*/ 525 h 4311"/>
                <a:gd name="T84" fmla="*/ 3433 w 4311"/>
                <a:gd name="T85" fmla="*/ 797 h 4311"/>
                <a:gd name="T86" fmla="*/ 3726 w 4311"/>
                <a:gd name="T87" fmla="*/ 1151 h 4311"/>
                <a:gd name="T88" fmla="*/ 3928 w 4311"/>
                <a:gd name="T89" fmla="*/ 1568 h 4311"/>
                <a:gd name="T90" fmla="*/ 4019 w 4311"/>
                <a:gd name="T91" fmla="*/ 2033 h 4311"/>
                <a:gd name="T92" fmla="*/ 3988 w 4311"/>
                <a:gd name="T93" fmla="*/ 2515 h 4311"/>
                <a:gd name="T94" fmla="*/ 3840 w 4311"/>
                <a:gd name="T95" fmla="*/ 2958 h 4311"/>
                <a:gd name="T96" fmla="*/ 3590 w 4311"/>
                <a:gd name="T97" fmla="*/ 3346 h 4311"/>
                <a:gd name="T98" fmla="*/ 3255 w 4311"/>
                <a:gd name="T99" fmla="*/ 3660 h 4311"/>
                <a:gd name="T100" fmla="*/ 2853 w 4311"/>
                <a:gd name="T101" fmla="*/ 3887 h 4311"/>
                <a:gd name="T102" fmla="*/ 2397 w 4311"/>
                <a:gd name="T103" fmla="*/ 4007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1" h="4311">
                  <a:moveTo>
                    <a:pt x="2155" y="0"/>
                  </a:moveTo>
                  <a:lnTo>
                    <a:pt x="2024" y="4"/>
                  </a:lnTo>
                  <a:lnTo>
                    <a:pt x="1896" y="16"/>
                  </a:lnTo>
                  <a:lnTo>
                    <a:pt x="1769" y="35"/>
                  </a:lnTo>
                  <a:lnTo>
                    <a:pt x="1646" y="61"/>
                  </a:lnTo>
                  <a:lnTo>
                    <a:pt x="1524" y="95"/>
                  </a:lnTo>
                  <a:lnTo>
                    <a:pt x="1405" y="136"/>
                  </a:lnTo>
                  <a:lnTo>
                    <a:pt x="1290" y="183"/>
                  </a:lnTo>
                  <a:lnTo>
                    <a:pt x="1178" y="236"/>
                  </a:lnTo>
                  <a:lnTo>
                    <a:pt x="1070" y="296"/>
                  </a:lnTo>
                  <a:lnTo>
                    <a:pt x="965" y="361"/>
                  </a:lnTo>
                  <a:lnTo>
                    <a:pt x="866" y="432"/>
                  </a:lnTo>
                  <a:lnTo>
                    <a:pt x="769" y="509"/>
                  </a:lnTo>
                  <a:lnTo>
                    <a:pt x="677" y="590"/>
                  </a:lnTo>
                  <a:lnTo>
                    <a:pt x="591" y="677"/>
                  </a:lnTo>
                  <a:lnTo>
                    <a:pt x="508" y="768"/>
                  </a:lnTo>
                  <a:lnTo>
                    <a:pt x="432" y="865"/>
                  </a:lnTo>
                  <a:lnTo>
                    <a:pt x="362" y="966"/>
                  </a:lnTo>
                  <a:lnTo>
                    <a:pt x="296" y="1069"/>
                  </a:lnTo>
                  <a:lnTo>
                    <a:pt x="236" y="1178"/>
                  </a:lnTo>
                  <a:lnTo>
                    <a:pt x="182" y="1291"/>
                  </a:lnTo>
                  <a:lnTo>
                    <a:pt x="135" y="1406"/>
                  </a:lnTo>
                  <a:lnTo>
                    <a:pt x="96" y="1524"/>
                  </a:lnTo>
                  <a:lnTo>
                    <a:pt x="62" y="1645"/>
                  </a:lnTo>
                  <a:lnTo>
                    <a:pt x="36" y="1770"/>
                  </a:lnTo>
                  <a:lnTo>
                    <a:pt x="16" y="1895"/>
                  </a:lnTo>
                  <a:lnTo>
                    <a:pt x="4" y="2025"/>
                  </a:lnTo>
                  <a:lnTo>
                    <a:pt x="0" y="2155"/>
                  </a:lnTo>
                  <a:lnTo>
                    <a:pt x="4" y="2287"/>
                  </a:lnTo>
                  <a:lnTo>
                    <a:pt x="16" y="2415"/>
                  </a:lnTo>
                  <a:lnTo>
                    <a:pt x="36" y="2542"/>
                  </a:lnTo>
                  <a:lnTo>
                    <a:pt x="62" y="2665"/>
                  </a:lnTo>
                  <a:lnTo>
                    <a:pt x="96" y="2787"/>
                  </a:lnTo>
                  <a:lnTo>
                    <a:pt x="135" y="2906"/>
                  </a:lnTo>
                  <a:lnTo>
                    <a:pt x="182" y="3021"/>
                  </a:lnTo>
                  <a:lnTo>
                    <a:pt x="236" y="3133"/>
                  </a:lnTo>
                  <a:lnTo>
                    <a:pt x="296" y="3241"/>
                  </a:lnTo>
                  <a:lnTo>
                    <a:pt x="362" y="3346"/>
                  </a:lnTo>
                  <a:lnTo>
                    <a:pt x="432" y="3445"/>
                  </a:lnTo>
                  <a:lnTo>
                    <a:pt x="508" y="3542"/>
                  </a:lnTo>
                  <a:lnTo>
                    <a:pt x="591" y="3634"/>
                  </a:lnTo>
                  <a:lnTo>
                    <a:pt x="677" y="3720"/>
                  </a:lnTo>
                  <a:lnTo>
                    <a:pt x="769" y="3803"/>
                  </a:lnTo>
                  <a:lnTo>
                    <a:pt x="866" y="3879"/>
                  </a:lnTo>
                  <a:lnTo>
                    <a:pt x="965" y="3949"/>
                  </a:lnTo>
                  <a:lnTo>
                    <a:pt x="1070" y="4015"/>
                  </a:lnTo>
                  <a:lnTo>
                    <a:pt x="1178" y="4075"/>
                  </a:lnTo>
                  <a:lnTo>
                    <a:pt x="1290" y="4129"/>
                  </a:lnTo>
                  <a:lnTo>
                    <a:pt x="1405" y="4176"/>
                  </a:lnTo>
                  <a:lnTo>
                    <a:pt x="1524" y="4215"/>
                  </a:lnTo>
                  <a:lnTo>
                    <a:pt x="1646" y="4249"/>
                  </a:lnTo>
                  <a:lnTo>
                    <a:pt x="1769" y="4275"/>
                  </a:lnTo>
                  <a:lnTo>
                    <a:pt x="1896" y="4295"/>
                  </a:lnTo>
                  <a:lnTo>
                    <a:pt x="2024" y="4307"/>
                  </a:lnTo>
                  <a:lnTo>
                    <a:pt x="2155" y="4311"/>
                  </a:lnTo>
                  <a:lnTo>
                    <a:pt x="2286" y="4307"/>
                  </a:lnTo>
                  <a:lnTo>
                    <a:pt x="2416" y="4295"/>
                  </a:lnTo>
                  <a:lnTo>
                    <a:pt x="2541" y="4275"/>
                  </a:lnTo>
                  <a:lnTo>
                    <a:pt x="2666" y="4249"/>
                  </a:lnTo>
                  <a:lnTo>
                    <a:pt x="2787" y="4215"/>
                  </a:lnTo>
                  <a:lnTo>
                    <a:pt x="2905" y="4176"/>
                  </a:lnTo>
                  <a:lnTo>
                    <a:pt x="3020" y="4129"/>
                  </a:lnTo>
                  <a:lnTo>
                    <a:pt x="3133" y="4075"/>
                  </a:lnTo>
                  <a:lnTo>
                    <a:pt x="3242" y="4015"/>
                  </a:lnTo>
                  <a:lnTo>
                    <a:pt x="3345" y="3949"/>
                  </a:lnTo>
                  <a:lnTo>
                    <a:pt x="3446" y="3879"/>
                  </a:lnTo>
                  <a:lnTo>
                    <a:pt x="3543" y="3803"/>
                  </a:lnTo>
                  <a:lnTo>
                    <a:pt x="3634" y="3720"/>
                  </a:lnTo>
                  <a:lnTo>
                    <a:pt x="3721" y="3634"/>
                  </a:lnTo>
                  <a:lnTo>
                    <a:pt x="3802" y="3542"/>
                  </a:lnTo>
                  <a:lnTo>
                    <a:pt x="3879" y="3445"/>
                  </a:lnTo>
                  <a:lnTo>
                    <a:pt x="3950" y="3346"/>
                  </a:lnTo>
                  <a:lnTo>
                    <a:pt x="4015" y="3241"/>
                  </a:lnTo>
                  <a:lnTo>
                    <a:pt x="4075" y="3133"/>
                  </a:lnTo>
                  <a:lnTo>
                    <a:pt x="4128" y="3021"/>
                  </a:lnTo>
                  <a:lnTo>
                    <a:pt x="4175" y="2906"/>
                  </a:lnTo>
                  <a:lnTo>
                    <a:pt x="4216" y="2787"/>
                  </a:lnTo>
                  <a:lnTo>
                    <a:pt x="4250" y="2665"/>
                  </a:lnTo>
                  <a:lnTo>
                    <a:pt x="4276" y="2542"/>
                  </a:lnTo>
                  <a:lnTo>
                    <a:pt x="4295" y="2415"/>
                  </a:lnTo>
                  <a:lnTo>
                    <a:pt x="4307" y="2287"/>
                  </a:lnTo>
                  <a:lnTo>
                    <a:pt x="4311" y="2155"/>
                  </a:lnTo>
                  <a:lnTo>
                    <a:pt x="4307" y="2025"/>
                  </a:lnTo>
                  <a:lnTo>
                    <a:pt x="4295" y="1895"/>
                  </a:lnTo>
                  <a:lnTo>
                    <a:pt x="4276" y="1770"/>
                  </a:lnTo>
                  <a:lnTo>
                    <a:pt x="4250" y="1645"/>
                  </a:lnTo>
                  <a:lnTo>
                    <a:pt x="4216" y="1524"/>
                  </a:lnTo>
                  <a:lnTo>
                    <a:pt x="4175" y="1406"/>
                  </a:lnTo>
                  <a:lnTo>
                    <a:pt x="4128" y="1291"/>
                  </a:lnTo>
                  <a:lnTo>
                    <a:pt x="4075" y="1178"/>
                  </a:lnTo>
                  <a:lnTo>
                    <a:pt x="4015" y="1069"/>
                  </a:lnTo>
                  <a:lnTo>
                    <a:pt x="3950" y="966"/>
                  </a:lnTo>
                  <a:lnTo>
                    <a:pt x="3879" y="865"/>
                  </a:lnTo>
                  <a:lnTo>
                    <a:pt x="3802" y="768"/>
                  </a:lnTo>
                  <a:lnTo>
                    <a:pt x="3721" y="677"/>
                  </a:lnTo>
                  <a:lnTo>
                    <a:pt x="3634" y="590"/>
                  </a:lnTo>
                  <a:lnTo>
                    <a:pt x="3543" y="509"/>
                  </a:lnTo>
                  <a:lnTo>
                    <a:pt x="3446" y="432"/>
                  </a:lnTo>
                  <a:lnTo>
                    <a:pt x="3345" y="361"/>
                  </a:lnTo>
                  <a:lnTo>
                    <a:pt x="3242" y="296"/>
                  </a:lnTo>
                  <a:lnTo>
                    <a:pt x="3133" y="236"/>
                  </a:lnTo>
                  <a:lnTo>
                    <a:pt x="3020" y="183"/>
                  </a:lnTo>
                  <a:lnTo>
                    <a:pt x="2905" y="136"/>
                  </a:lnTo>
                  <a:lnTo>
                    <a:pt x="2787" y="95"/>
                  </a:lnTo>
                  <a:lnTo>
                    <a:pt x="2666" y="61"/>
                  </a:lnTo>
                  <a:lnTo>
                    <a:pt x="2541" y="35"/>
                  </a:lnTo>
                  <a:lnTo>
                    <a:pt x="2416" y="16"/>
                  </a:lnTo>
                  <a:lnTo>
                    <a:pt x="2286" y="4"/>
                  </a:lnTo>
                  <a:lnTo>
                    <a:pt x="2155" y="0"/>
                  </a:lnTo>
                  <a:close/>
                  <a:moveTo>
                    <a:pt x="2155" y="4023"/>
                  </a:moveTo>
                  <a:lnTo>
                    <a:pt x="2033" y="4019"/>
                  </a:lnTo>
                  <a:lnTo>
                    <a:pt x="1914" y="4007"/>
                  </a:lnTo>
                  <a:lnTo>
                    <a:pt x="1796" y="3987"/>
                  </a:lnTo>
                  <a:lnTo>
                    <a:pt x="1681" y="3961"/>
                  </a:lnTo>
                  <a:lnTo>
                    <a:pt x="1569" y="3927"/>
                  </a:lnTo>
                  <a:lnTo>
                    <a:pt x="1459" y="3887"/>
                  </a:lnTo>
                  <a:lnTo>
                    <a:pt x="1353" y="3839"/>
                  </a:lnTo>
                  <a:lnTo>
                    <a:pt x="1249" y="3786"/>
                  </a:lnTo>
                  <a:lnTo>
                    <a:pt x="1151" y="3726"/>
                  </a:lnTo>
                  <a:lnTo>
                    <a:pt x="1055" y="3660"/>
                  </a:lnTo>
                  <a:lnTo>
                    <a:pt x="965" y="3589"/>
                  </a:lnTo>
                  <a:lnTo>
                    <a:pt x="879" y="3514"/>
                  </a:lnTo>
                  <a:lnTo>
                    <a:pt x="797" y="3432"/>
                  </a:lnTo>
                  <a:lnTo>
                    <a:pt x="722" y="3346"/>
                  </a:lnTo>
                  <a:lnTo>
                    <a:pt x="651" y="3256"/>
                  </a:lnTo>
                  <a:lnTo>
                    <a:pt x="585" y="3160"/>
                  </a:lnTo>
                  <a:lnTo>
                    <a:pt x="525" y="3062"/>
                  </a:lnTo>
                  <a:lnTo>
                    <a:pt x="472" y="2958"/>
                  </a:lnTo>
                  <a:lnTo>
                    <a:pt x="424" y="2852"/>
                  </a:lnTo>
                  <a:lnTo>
                    <a:pt x="384" y="2742"/>
                  </a:lnTo>
                  <a:lnTo>
                    <a:pt x="350" y="2630"/>
                  </a:lnTo>
                  <a:lnTo>
                    <a:pt x="324" y="2515"/>
                  </a:lnTo>
                  <a:lnTo>
                    <a:pt x="304" y="2397"/>
                  </a:lnTo>
                  <a:lnTo>
                    <a:pt x="292" y="2278"/>
                  </a:lnTo>
                  <a:lnTo>
                    <a:pt x="288" y="2155"/>
                  </a:lnTo>
                  <a:lnTo>
                    <a:pt x="292" y="2033"/>
                  </a:lnTo>
                  <a:lnTo>
                    <a:pt x="304" y="1914"/>
                  </a:lnTo>
                  <a:lnTo>
                    <a:pt x="324" y="1796"/>
                  </a:lnTo>
                  <a:lnTo>
                    <a:pt x="350" y="1681"/>
                  </a:lnTo>
                  <a:lnTo>
                    <a:pt x="384" y="1568"/>
                  </a:lnTo>
                  <a:lnTo>
                    <a:pt x="424" y="1458"/>
                  </a:lnTo>
                  <a:lnTo>
                    <a:pt x="472" y="1352"/>
                  </a:lnTo>
                  <a:lnTo>
                    <a:pt x="525" y="1250"/>
                  </a:lnTo>
                  <a:lnTo>
                    <a:pt x="585" y="1151"/>
                  </a:lnTo>
                  <a:lnTo>
                    <a:pt x="651" y="1056"/>
                  </a:lnTo>
                  <a:lnTo>
                    <a:pt x="722" y="965"/>
                  </a:lnTo>
                  <a:lnTo>
                    <a:pt x="797" y="878"/>
                  </a:lnTo>
                  <a:lnTo>
                    <a:pt x="879" y="797"/>
                  </a:lnTo>
                  <a:lnTo>
                    <a:pt x="965" y="721"/>
                  </a:lnTo>
                  <a:lnTo>
                    <a:pt x="1055" y="651"/>
                  </a:lnTo>
                  <a:lnTo>
                    <a:pt x="1151" y="585"/>
                  </a:lnTo>
                  <a:lnTo>
                    <a:pt x="1249" y="525"/>
                  </a:lnTo>
                  <a:lnTo>
                    <a:pt x="1353" y="471"/>
                  </a:lnTo>
                  <a:lnTo>
                    <a:pt x="1459" y="424"/>
                  </a:lnTo>
                  <a:lnTo>
                    <a:pt x="1569" y="383"/>
                  </a:lnTo>
                  <a:lnTo>
                    <a:pt x="1681" y="349"/>
                  </a:lnTo>
                  <a:lnTo>
                    <a:pt x="1796" y="323"/>
                  </a:lnTo>
                  <a:lnTo>
                    <a:pt x="1914" y="304"/>
                  </a:lnTo>
                  <a:lnTo>
                    <a:pt x="2033" y="292"/>
                  </a:lnTo>
                  <a:lnTo>
                    <a:pt x="2155" y="288"/>
                  </a:lnTo>
                  <a:lnTo>
                    <a:pt x="2278" y="292"/>
                  </a:lnTo>
                  <a:lnTo>
                    <a:pt x="2397" y="304"/>
                  </a:lnTo>
                  <a:lnTo>
                    <a:pt x="2515" y="323"/>
                  </a:lnTo>
                  <a:lnTo>
                    <a:pt x="2630" y="349"/>
                  </a:lnTo>
                  <a:lnTo>
                    <a:pt x="2743" y="383"/>
                  </a:lnTo>
                  <a:lnTo>
                    <a:pt x="2853" y="424"/>
                  </a:lnTo>
                  <a:lnTo>
                    <a:pt x="2959" y="471"/>
                  </a:lnTo>
                  <a:lnTo>
                    <a:pt x="3061" y="525"/>
                  </a:lnTo>
                  <a:lnTo>
                    <a:pt x="3160" y="585"/>
                  </a:lnTo>
                  <a:lnTo>
                    <a:pt x="3255" y="651"/>
                  </a:lnTo>
                  <a:lnTo>
                    <a:pt x="3346" y="721"/>
                  </a:lnTo>
                  <a:lnTo>
                    <a:pt x="3433" y="797"/>
                  </a:lnTo>
                  <a:lnTo>
                    <a:pt x="3514" y="878"/>
                  </a:lnTo>
                  <a:lnTo>
                    <a:pt x="3590" y="965"/>
                  </a:lnTo>
                  <a:lnTo>
                    <a:pt x="3660" y="1056"/>
                  </a:lnTo>
                  <a:lnTo>
                    <a:pt x="3726" y="1151"/>
                  </a:lnTo>
                  <a:lnTo>
                    <a:pt x="3786" y="1250"/>
                  </a:lnTo>
                  <a:lnTo>
                    <a:pt x="3840" y="1352"/>
                  </a:lnTo>
                  <a:lnTo>
                    <a:pt x="3887" y="1458"/>
                  </a:lnTo>
                  <a:lnTo>
                    <a:pt x="3928" y="1568"/>
                  </a:lnTo>
                  <a:lnTo>
                    <a:pt x="3962" y="1681"/>
                  </a:lnTo>
                  <a:lnTo>
                    <a:pt x="3988" y="1796"/>
                  </a:lnTo>
                  <a:lnTo>
                    <a:pt x="4007" y="1914"/>
                  </a:lnTo>
                  <a:lnTo>
                    <a:pt x="4019" y="2033"/>
                  </a:lnTo>
                  <a:lnTo>
                    <a:pt x="4023" y="2155"/>
                  </a:lnTo>
                  <a:lnTo>
                    <a:pt x="4019" y="2278"/>
                  </a:lnTo>
                  <a:lnTo>
                    <a:pt x="4007" y="2397"/>
                  </a:lnTo>
                  <a:lnTo>
                    <a:pt x="3988" y="2515"/>
                  </a:lnTo>
                  <a:lnTo>
                    <a:pt x="3962" y="2630"/>
                  </a:lnTo>
                  <a:lnTo>
                    <a:pt x="3928" y="2742"/>
                  </a:lnTo>
                  <a:lnTo>
                    <a:pt x="3887" y="2852"/>
                  </a:lnTo>
                  <a:lnTo>
                    <a:pt x="3840" y="2958"/>
                  </a:lnTo>
                  <a:lnTo>
                    <a:pt x="3786" y="3062"/>
                  </a:lnTo>
                  <a:lnTo>
                    <a:pt x="3726" y="3160"/>
                  </a:lnTo>
                  <a:lnTo>
                    <a:pt x="3660" y="3256"/>
                  </a:lnTo>
                  <a:lnTo>
                    <a:pt x="3590" y="3346"/>
                  </a:lnTo>
                  <a:lnTo>
                    <a:pt x="3514" y="3432"/>
                  </a:lnTo>
                  <a:lnTo>
                    <a:pt x="3433" y="3514"/>
                  </a:lnTo>
                  <a:lnTo>
                    <a:pt x="3346" y="3589"/>
                  </a:lnTo>
                  <a:lnTo>
                    <a:pt x="3255" y="3660"/>
                  </a:lnTo>
                  <a:lnTo>
                    <a:pt x="3160" y="3726"/>
                  </a:lnTo>
                  <a:lnTo>
                    <a:pt x="3061" y="3786"/>
                  </a:lnTo>
                  <a:lnTo>
                    <a:pt x="2959" y="3839"/>
                  </a:lnTo>
                  <a:lnTo>
                    <a:pt x="2853" y="3887"/>
                  </a:lnTo>
                  <a:lnTo>
                    <a:pt x="2743" y="3927"/>
                  </a:lnTo>
                  <a:lnTo>
                    <a:pt x="2630" y="3961"/>
                  </a:lnTo>
                  <a:lnTo>
                    <a:pt x="2515" y="3987"/>
                  </a:lnTo>
                  <a:lnTo>
                    <a:pt x="2397" y="4007"/>
                  </a:lnTo>
                  <a:lnTo>
                    <a:pt x="2278" y="4019"/>
                  </a:lnTo>
                  <a:lnTo>
                    <a:pt x="2155" y="4023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561" y="1435"/>
              <a:ext cx="2595" cy="1694"/>
            </a:xfrm>
            <a:custGeom>
              <a:avLst/>
              <a:gdLst>
                <a:gd name="T0" fmla="*/ 2339 w 2595"/>
                <a:gd name="T1" fmla="*/ 42 h 1694"/>
                <a:gd name="T2" fmla="*/ 1011 w 2595"/>
                <a:gd name="T3" fmla="*/ 1372 h 1694"/>
                <a:gd name="T4" fmla="*/ 238 w 2595"/>
                <a:gd name="T5" fmla="*/ 599 h 1694"/>
                <a:gd name="T6" fmla="*/ 216 w 2595"/>
                <a:gd name="T7" fmla="*/ 581 h 1694"/>
                <a:gd name="T8" fmla="*/ 191 w 2595"/>
                <a:gd name="T9" fmla="*/ 568 h 1694"/>
                <a:gd name="T10" fmla="*/ 166 w 2595"/>
                <a:gd name="T11" fmla="*/ 561 h 1694"/>
                <a:gd name="T12" fmla="*/ 139 w 2595"/>
                <a:gd name="T13" fmla="*/ 559 h 1694"/>
                <a:gd name="T14" fmla="*/ 113 w 2595"/>
                <a:gd name="T15" fmla="*/ 561 h 1694"/>
                <a:gd name="T16" fmla="*/ 86 w 2595"/>
                <a:gd name="T17" fmla="*/ 568 h 1694"/>
                <a:gd name="T18" fmla="*/ 62 w 2595"/>
                <a:gd name="T19" fmla="*/ 581 h 1694"/>
                <a:gd name="T20" fmla="*/ 41 w 2595"/>
                <a:gd name="T21" fmla="*/ 599 h 1694"/>
                <a:gd name="T22" fmla="*/ 22 w 2595"/>
                <a:gd name="T23" fmla="*/ 620 h 1694"/>
                <a:gd name="T24" fmla="*/ 10 w 2595"/>
                <a:gd name="T25" fmla="*/ 645 h 1694"/>
                <a:gd name="T26" fmla="*/ 3 w 2595"/>
                <a:gd name="T27" fmla="*/ 671 h 1694"/>
                <a:gd name="T28" fmla="*/ 0 w 2595"/>
                <a:gd name="T29" fmla="*/ 698 h 1694"/>
                <a:gd name="T30" fmla="*/ 3 w 2595"/>
                <a:gd name="T31" fmla="*/ 724 h 1694"/>
                <a:gd name="T32" fmla="*/ 10 w 2595"/>
                <a:gd name="T33" fmla="*/ 750 h 1694"/>
                <a:gd name="T34" fmla="*/ 22 w 2595"/>
                <a:gd name="T35" fmla="*/ 775 h 1694"/>
                <a:gd name="T36" fmla="*/ 41 w 2595"/>
                <a:gd name="T37" fmla="*/ 796 h 1694"/>
                <a:gd name="T38" fmla="*/ 902 w 2595"/>
                <a:gd name="T39" fmla="*/ 1658 h 1694"/>
                <a:gd name="T40" fmla="*/ 924 w 2595"/>
                <a:gd name="T41" fmla="*/ 1675 h 1694"/>
                <a:gd name="T42" fmla="*/ 945 w 2595"/>
                <a:gd name="T43" fmla="*/ 1687 h 1694"/>
                <a:gd name="T44" fmla="*/ 967 w 2595"/>
                <a:gd name="T45" fmla="*/ 1692 h 1694"/>
                <a:gd name="T46" fmla="*/ 988 w 2595"/>
                <a:gd name="T47" fmla="*/ 1694 h 1694"/>
                <a:gd name="T48" fmla="*/ 1011 w 2595"/>
                <a:gd name="T49" fmla="*/ 1694 h 1694"/>
                <a:gd name="T50" fmla="*/ 1037 w 2595"/>
                <a:gd name="T51" fmla="*/ 1691 h 1694"/>
                <a:gd name="T52" fmla="*/ 1064 w 2595"/>
                <a:gd name="T53" fmla="*/ 1683 h 1694"/>
                <a:gd name="T54" fmla="*/ 1090 w 2595"/>
                <a:gd name="T55" fmla="*/ 1671 h 1694"/>
                <a:gd name="T56" fmla="*/ 1118 w 2595"/>
                <a:gd name="T57" fmla="*/ 1658 h 1694"/>
                <a:gd name="T58" fmla="*/ 2555 w 2595"/>
                <a:gd name="T59" fmla="*/ 221 h 1694"/>
                <a:gd name="T60" fmla="*/ 2572 w 2595"/>
                <a:gd name="T61" fmla="*/ 200 h 1694"/>
                <a:gd name="T62" fmla="*/ 2585 w 2595"/>
                <a:gd name="T63" fmla="*/ 175 h 1694"/>
                <a:gd name="T64" fmla="*/ 2592 w 2595"/>
                <a:gd name="T65" fmla="*/ 149 h 1694"/>
                <a:gd name="T66" fmla="*/ 2595 w 2595"/>
                <a:gd name="T67" fmla="*/ 123 h 1694"/>
                <a:gd name="T68" fmla="*/ 2592 w 2595"/>
                <a:gd name="T69" fmla="*/ 97 h 1694"/>
                <a:gd name="T70" fmla="*/ 2585 w 2595"/>
                <a:gd name="T71" fmla="*/ 70 h 1694"/>
                <a:gd name="T72" fmla="*/ 2572 w 2595"/>
                <a:gd name="T73" fmla="*/ 46 h 1694"/>
                <a:gd name="T74" fmla="*/ 2555 w 2595"/>
                <a:gd name="T75" fmla="*/ 25 h 1694"/>
                <a:gd name="T76" fmla="*/ 2527 w 2595"/>
                <a:gd name="T77" fmla="*/ 13 h 1694"/>
                <a:gd name="T78" fmla="*/ 2498 w 2595"/>
                <a:gd name="T79" fmla="*/ 4 h 1694"/>
                <a:gd name="T80" fmla="*/ 2469 w 2595"/>
                <a:gd name="T81" fmla="*/ 0 h 1694"/>
                <a:gd name="T82" fmla="*/ 2440 w 2595"/>
                <a:gd name="T83" fmla="*/ 0 h 1694"/>
                <a:gd name="T84" fmla="*/ 2413 w 2595"/>
                <a:gd name="T85" fmla="*/ 4 h 1694"/>
                <a:gd name="T86" fmla="*/ 2385 w 2595"/>
                <a:gd name="T87" fmla="*/ 12 h 1694"/>
                <a:gd name="T88" fmla="*/ 2362 w 2595"/>
                <a:gd name="T89" fmla="*/ 25 h 1694"/>
                <a:gd name="T90" fmla="*/ 2339 w 2595"/>
                <a:gd name="T91" fmla="*/ 42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95" h="1694">
                  <a:moveTo>
                    <a:pt x="2339" y="42"/>
                  </a:moveTo>
                  <a:lnTo>
                    <a:pt x="1011" y="1372"/>
                  </a:lnTo>
                  <a:lnTo>
                    <a:pt x="238" y="599"/>
                  </a:lnTo>
                  <a:lnTo>
                    <a:pt x="216" y="581"/>
                  </a:lnTo>
                  <a:lnTo>
                    <a:pt x="191" y="568"/>
                  </a:lnTo>
                  <a:lnTo>
                    <a:pt x="166" y="561"/>
                  </a:lnTo>
                  <a:lnTo>
                    <a:pt x="139" y="559"/>
                  </a:lnTo>
                  <a:lnTo>
                    <a:pt x="113" y="561"/>
                  </a:lnTo>
                  <a:lnTo>
                    <a:pt x="86" y="568"/>
                  </a:lnTo>
                  <a:lnTo>
                    <a:pt x="62" y="581"/>
                  </a:lnTo>
                  <a:lnTo>
                    <a:pt x="41" y="599"/>
                  </a:lnTo>
                  <a:lnTo>
                    <a:pt x="22" y="620"/>
                  </a:lnTo>
                  <a:lnTo>
                    <a:pt x="10" y="645"/>
                  </a:lnTo>
                  <a:lnTo>
                    <a:pt x="3" y="671"/>
                  </a:lnTo>
                  <a:lnTo>
                    <a:pt x="0" y="698"/>
                  </a:lnTo>
                  <a:lnTo>
                    <a:pt x="3" y="724"/>
                  </a:lnTo>
                  <a:lnTo>
                    <a:pt x="10" y="750"/>
                  </a:lnTo>
                  <a:lnTo>
                    <a:pt x="22" y="775"/>
                  </a:lnTo>
                  <a:lnTo>
                    <a:pt x="41" y="796"/>
                  </a:lnTo>
                  <a:lnTo>
                    <a:pt x="902" y="1658"/>
                  </a:lnTo>
                  <a:lnTo>
                    <a:pt x="924" y="1675"/>
                  </a:lnTo>
                  <a:lnTo>
                    <a:pt x="945" y="1687"/>
                  </a:lnTo>
                  <a:lnTo>
                    <a:pt x="967" y="1692"/>
                  </a:lnTo>
                  <a:lnTo>
                    <a:pt x="988" y="1694"/>
                  </a:lnTo>
                  <a:lnTo>
                    <a:pt x="1011" y="1694"/>
                  </a:lnTo>
                  <a:lnTo>
                    <a:pt x="1037" y="1691"/>
                  </a:lnTo>
                  <a:lnTo>
                    <a:pt x="1064" y="1683"/>
                  </a:lnTo>
                  <a:lnTo>
                    <a:pt x="1090" y="1671"/>
                  </a:lnTo>
                  <a:lnTo>
                    <a:pt x="1118" y="1658"/>
                  </a:lnTo>
                  <a:lnTo>
                    <a:pt x="2555" y="221"/>
                  </a:lnTo>
                  <a:lnTo>
                    <a:pt x="2572" y="200"/>
                  </a:lnTo>
                  <a:lnTo>
                    <a:pt x="2585" y="175"/>
                  </a:lnTo>
                  <a:lnTo>
                    <a:pt x="2592" y="149"/>
                  </a:lnTo>
                  <a:lnTo>
                    <a:pt x="2595" y="123"/>
                  </a:lnTo>
                  <a:lnTo>
                    <a:pt x="2592" y="97"/>
                  </a:lnTo>
                  <a:lnTo>
                    <a:pt x="2585" y="70"/>
                  </a:lnTo>
                  <a:lnTo>
                    <a:pt x="2572" y="46"/>
                  </a:lnTo>
                  <a:lnTo>
                    <a:pt x="2555" y="25"/>
                  </a:lnTo>
                  <a:lnTo>
                    <a:pt x="2527" y="13"/>
                  </a:lnTo>
                  <a:lnTo>
                    <a:pt x="2498" y="4"/>
                  </a:lnTo>
                  <a:lnTo>
                    <a:pt x="2469" y="0"/>
                  </a:lnTo>
                  <a:lnTo>
                    <a:pt x="2440" y="0"/>
                  </a:lnTo>
                  <a:lnTo>
                    <a:pt x="2413" y="4"/>
                  </a:lnTo>
                  <a:lnTo>
                    <a:pt x="2385" y="12"/>
                  </a:lnTo>
                  <a:lnTo>
                    <a:pt x="2362" y="25"/>
                  </a:lnTo>
                  <a:lnTo>
                    <a:pt x="2339" y="42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-1245959" y="3038065"/>
            <a:ext cx="719018" cy="719018"/>
          </a:xfrm>
          <a:custGeom>
            <a:avLst/>
            <a:gdLst>
              <a:gd name="T0" fmla="*/ 3022 w 4311"/>
              <a:gd name="T1" fmla="*/ 1467 h 4311"/>
              <a:gd name="T2" fmla="*/ 3009 w 4311"/>
              <a:gd name="T3" fmla="*/ 1340 h 4311"/>
              <a:gd name="T4" fmla="*/ 2896 w 4311"/>
              <a:gd name="T5" fmla="*/ 1280 h 4311"/>
              <a:gd name="T6" fmla="*/ 2155 w 4311"/>
              <a:gd name="T7" fmla="*/ 1964 h 4311"/>
              <a:gd name="T8" fmla="*/ 1415 w 4311"/>
              <a:gd name="T9" fmla="*/ 1280 h 4311"/>
              <a:gd name="T10" fmla="*/ 1303 w 4311"/>
              <a:gd name="T11" fmla="*/ 1340 h 4311"/>
              <a:gd name="T12" fmla="*/ 1290 w 4311"/>
              <a:gd name="T13" fmla="*/ 1467 h 4311"/>
              <a:gd name="T14" fmla="*/ 1303 w 4311"/>
              <a:gd name="T15" fmla="*/ 2821 h 4311"/>
              <a:gd name="T16" fmla="*/ 1290 w 4311"/>
              <a:gd name="T17" fmla="*/ 2947 h 4311"/>
              <a:gd name="T18" fmla="*/ 1389 w 4311"/>
              <a:gd name="T19" fmla="*/ 3029 h 4311"/>
              <a:gd name="T20" fmla="*/ 1512 w 4311"/>
              <a:gd name="T21" fmla="*/ 2991 h 4311"/>
              <a:gd name="T22" fmla="*/ 2870 w 4311"/>
              <a:gd name="T23" fmla="*/ 3029 h 4311"/>
              <a:gd name="T24" fmla="*/ 2992 w 4311"/>
              <a:gd name="T25" fmla="*/ 2991 h 4311"/>
              <a:gd name="T26" fmla="*/ 3028 w 4311"/>
              <a:gd name="T27" fmla="*/ 2869 h 4311"/>
              <a:gd name="T28" fmla="*/ 2024 w 4311"/>
              <a:gd name="T29" fmla="*/ 4 h 4311"/>
              <a:gd name="T30" fmla="*/ 1404 w 4311"/>
              <a:gd name="T31" fmla="*/ 135 h 4311"/>
              <a:gd name="T32" fmla="*/ 864 w 4311"/>
              <a:gd name="T33" fmla="*/ 432 h 4311"/>
              <a:gd name="T34" fmla="*/ 431 w 4311"/>
              <a:gd name="T35" fmla="*/ 864 h 4311"/>
              <a:gd name="T36" fmla="*/ 135 w 4311"/>
              <a:gd name="T37" fmla="*/ 1405 h 4311"/>
              <a:gd name="T38" fmla="*/ 4 w 4311"/>
              <a:gd name="T39" fmla="*/ 2024 h 4311"/>
              <a:gd name="T40" fmla="*/ 62 w 4311"/>
              <a:gd name="T41" fmla="*/ 2667 h 4311"/>
              <a:gd name="T42" fmla="*/ 295 w 4311"/>
              <a:gd name="T43" fmla="*/ 3243 h 4311"/>
              <a:gd name="T44" fmla="*/ 676 w 4311"/>
              <a:gd name="T45" fmla="*/ 3722 h 4311"/>
              <a:gd name="T46" fmla="*/ 1177 w 4311"/>
              <a:gd name="T47" fmla="*/ 4075 h 4311"/>
              <a:gd name="T48" fmla="*/ 1769 w 4311"/>
              <a:gd name="T49" fmla="*/ 4275 h 4311"/>
              <a:gd name="T50" fmla="*/ 2416 w 4311"/>
              <a:gd name="T51" fmla="*/ 4295 h 4311"/>
              <a:gd name="T52" fmla="*/ 3022 w 4311"/>
              <a:gd name="T53" fmla="*/ 4129 h 4311"/>
              <a:gd name="T54" fmla="*/ 3543 w 4311"/>
              <a:gd name="T55" fmla="*/ 3803 h 4311"/>
              <a:gd name="T56" fmla="*/ 3951 w 4311"/>
              <a:gd name="T57" fmla="*/ 3347 h 4311"/>
              <a:gd name="T58" fmla="*/ 4216 w 4311"/>
              <a:gd name="T59" fmla="*/ 2788 h 4311"/>
              <a:gd name="T60" fmla="*/ 4311 w 4311"/>
              <a:gd name="T61" fmla="*/ 2155 h 4311"/>
              <a:gd name="T62" fmla="*/ 4216 w 4311"/>
              <a:gd name="T63" fmla="*/ 1522 h 4311"/>
              <a:gd name="T64" fmla="*/ 3951 w 4311"/>
              <a:gd name="T65" fmla="*/ 965 h 4311"/>
              <a:gd name="T66" fmla="*/ 3544 w 4311"/>
              <a:gd name="T67" fmla="*/ 508 h 4311"/>
              <a:gd name="T68" fmla="*/ 3022 w 4311"/>
              <a:gd name="T69" fmla="*/ 182 h 4311"/>
              <a:gd name="T70" fmla="*/ 2416 w 4311"/>
              <a:gd name="T71" fmla="*/ 16 h 4311"/>
              <a:gd name="T72" fmla="*/ 1912 w 4311"/>
              <a:gd name="T73" fmla="*/ 4007 h 4311"/>
              <a:gd name="T74" fmla="*/ 1349 w 4311"/>
              <a:gd name="T75" fmla="*/ 3841 h 4311"/>
              <a:gd name="T76" fmla="*/ 875 w 4311"/>
              <a:gd name="T77" fmla="*/ 3515 h 4311"/>
              <a:gd name="T78" fmla="*/ 523 w 4311"/>
              <a:gd name="T79" fmla="*/ 3065 h 4311"/>
              <a:gd name="T80" fmla="*/ 321 w 4311"/>
              <a:gd name="T81" fmla="*/ 2517 h 4311"/>
              <a:gd name="T82" fmla="*/ 301 w 4311"/>
              <a:gd name="T83" fmla="*/ 1913 h 4311"/>
              <a:gd name="T84" fmla="*/ 469 w 4311"/>
              <a:gd name="T85" fmla="*/ 1350 h 4311"/>
              <a:gd name="T86" fmla="*/ 794 w 4311"/>
              <a:gd name="T87" fmla="*/ 877 h 4311"/>
              <a:gd name="T88" fmla="*/ 1245 w 4311"/>
              <a:gd name="T89" fmla="*/ 524 h 4311"/>
              <a:gd name="T90" fmla="*/ 1794 w 4311"/>
              <a:gd name="T91" fmla="*/ 322 h 4311"/>
              <a:gd name="T92" fmla="*/ 2398 w 4311"/>
              <a:gd name="T93" fmla="*/ 304 h 4311"/>
              <a:gd name="T94" fmla="*/ 2963 w 4311"/>
              <a:gd name="T95" fmla="*/ 470 h 4311"/>
              <a:gd name="T96" fmla="*/ 3435 w 4311"/>
              <a:gd name="T97" fmla="*/ 796 h 4311"/>
              <a:gd name="T98" fmla="*/ 3789 w 4311"/>
              <a:gd name="T99" fmla="*/ 1247 h 4311"/>
              <a:gd name="T100" fmla="*/ 3990 w 4311"/>
              <a:gd name="T101" fmla="*/ 1795 h 4311"/>
              <a:gd name="T102" fmla="*/ 4010 w 4311"/>
              <a:gd name="T103" fmla="*/ 2398 h 4311"/>
              <a:gd name="T104" fmla="*/ 3842 w 4311"/>
              <a:gd name="T105" fmla="*/ 2961 h 4311"/>
              <a:gd name="T106" fmla="*/ 3516 w 4311"/>
              <a:gd name="T107" fmla="*/ 3435 h 4311"/>
              <a:gd name="T108" fmla="*/ 3065 w 4311"/>
              <a:gd name="T109" fmla="*/ 3787 h 4311"/>
              <a:gd name="T110" fmla="*/ 2518 w 4311"/>
              <a:gd name="T111" fmla="*/ 3989 h 4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11" h="4311">
                <a:moveTo>
                  <a:pt x="2992" y="2799"/>
                </a:moveTo>
                <a:lnTo>
                  <a:pt x="2347" y="2155"/>
                </a:lnTo>
                <a:lnTo>
                  <a:pt x="2992" y="1512"/>
                </a:lnTo>
                <a:lnTo>
                  <a:pt x="3009" y="1491"/>
                </a:lnTo>
                <a:lnTo>
                  <a:pt x="3022" y="1467"/>
                </a:lnTo>
                <a:lnTo>
                  <a:pt x="3028" y="1441"/>
                </a:lnTo>
                <a:lnTo>
                  <a:pt x="3031" y="1416"/>
                </a:lnTo>
                <a:lnTo>
                  <a:pt x="3028" y="1390"/>
                </a:lnTo>
                <a:lnTo>
                  <a:pt x="3022" y="1364"/>
                </a:lnTo>
                <a:lnTo>
                  <a:pt x="3009" y="1340"/>
                </a:lnTo>
                <a:lnTo>
                  <a:pt x="2992" y="1319"/>
                </a:lnTo>
                <a:lnTo>
                  <a:pt x="2971" y="1302"/>
                </a:lnTo>
                <a:lnTo>
                  <a:pt x="2947" y="1289"/>
                </a:lnTo>
                <a:lnTo>
                  <a:pt x="2921" y="1283"/>
                </a:lnTo>
                <a:lnTo>
                  <a:pt x="2896" y="1280"/>
                </a:lnTo>
                <a:lnTo>
                  <a:pt x="2870" y="1283"/>
                </a:lnTo>
                <a:lnTo>
                  <a:pt x="2844" y="1289"/>
                </a:lnTo>
                <a:lnTo>
                  <a:pt x="2820" y="1302"/>
                </a:lnTo>
                <a:lnTo>
                  <a:pt x="2799" y="1319"/>
                </a:lnTo>
                <a:lnTo>
                  <a:pt x="2155" y="1964"/>
                </a:lnTo>
                <a:lnTo>
                  <a:pt x="1512" y="1319"/>
                </a:lnTo>
                <a:lnTo>
                  <a:pt x="1490" y="1302"/>
                </a:lnTo>
                <a:lnTo>
                  <a:pt x="1466" y="1289"/>
                </a:lnTo>
                <a:lnTo>
                  <a:pt x="1442" y="1283"/>
                </a:lnTo>
                <a:lnTo>
                  <a:pt x="1415" y="1280"/>
                </a:lnTo>
                <a:lnTo>
                  <a:pt x="1389" y="1283"/>
                </a:lnTo>
                <a:lnTo>
                  <a:pt x="1364" y="1289"/>
                </a:lnTo>
                <a:lnTo>
                  <a:pt x="1341" y="1302"/>
                </a:lnTo>
                <a:lnTo>
                  <a:pt x="1320" y="1319"/>
                </a:lnTo>
                <a:lnTo>
                  <a:pt x="1303" y="1340"/>
                </a:lnTo>
                <a:lnTo>
                  <a:pt x="1290" y="1364"/>
                </a:lnTo>
                <a:lnTo>
                  <a:pt x="1282" y="1390"/>
                </a:lnTo>
                <a:lnTo>
                  <a:pt x="1279" y="1415"/>
                </a:lnTo>
                <a:lnTo>
                  <a:pt x="1282" y="1441"/>
                </a:lnTo>
                <a:lnTo>
                  <a:pt x="1290" y="1467"/>
                </a:lnTo>
                <a:lnTo>
                  <a:pt x="1303" y="1491"/>
                </a:lnTo>
                <a:lnTo>
                  <a:pt x="1320" y="1512"/>
                </a:lnTo>
                <a:lnTo>
                  <a:pt x="1964" y="2155"/>
                </a:lnTo>
                <a:lnTo>
                  <a:pt x="1320" y="2799"/>
                </a:lnTo>
                <a:lnTo>
                  <a:pt x="1303" y="2821"/>
                </a:lnTo>
                <a:lnTo>
                  <a:pt x="1290" y="2845"/>
                </a:lnTo>
                <a:lnTo>
                  <a:pt x="1282" y="2869"/>
                </a:lnTo>
                <a:lnTo>
                  <a:pt x="1281" y="2896"/>
                </a:lnTo>
                <a:lnTo>
                  <a:pt x="1282" y="2922"/>
                </a:lnTo>
                <a:lnTo>
                  <a:pt x="1290" y="2947"/>
                </a:lnTo>
                <a:lnTo>
                  <a:pt x="1303" y="2970"/>
                </a:lnTo>
                <a:lnTo>
                  <a:pt x="1320" y="2991"/>
                </a:lnTo>
                <a:lnTo>
                  <a:pt x="1341" y="3008"/>
                </a:lnTo>
                <a:lnTo>
                  <a:pt x="1364" y="3021"/>
                </a:lnTo>
                <a:lnTo>
                  <a:pt x="1389" y="3029"/>
                </a:lnTo>
                <a:lnTo>
                  <a:pt x="1415" y="3030"/>
                </a:lnTo>
                <a:lnTo>
                  <a:pt x="1442" y="3029"/>
                </a:lnTo>
                <a:lnTo>
                  <a:pt x="1466" y="3021"/>
                </a:lnTo>
                <a:lnTo>
                  <a:pt x="1490" y="3008"/>
                </a:lnTo>
                <a:lnTo>
                  <a:pt x="1512" y="2991"/>
                </a:lnTo>
                <a:lnTo>
                  <a:pt x="2155" y="2347"/>
                </a:lnTo>
                <a:lnTo>
                  <a:pt x="2799" y="2991"/>
                </a:lnTo>
                <a:lnTo>
                  <a:pt x="2820" y="3008"/>
                </a:lnTo>
                <a:lnTo>
                  <a:pt x="2844" y="3021"/>
                </a:lnTo>
                <a:lnTo>
                  <a:pt x="2870" y="3029"/>
                </a:lnTo>
                <a:lnTo>
                  <a:pt x="2896" y="3032"/>
                </a:lnTo>
                <a:lnTo>
                  <a:pt x="2921" y="3029"/>
                </a:lnTo>
                <a:lnTo>
                  <a:pt x="2947" y="3021"/>
                </a:lnTo>
                <a:lnTo>
                  <a:pt x="2971" y="3008"/>
                </a:lnTo>
                <a:lnTo>
                  <a:pt x="2992" y="2991"/>
                </a:lnTo>
                <a:lnTo>
                  <a:pt x="3009" y="2970"/>
                </a:lnTo>
                <a:lnTo>
                  <a:pt x="3022" y="2947"/>
                </a:lnTo>
                <a:lnTo>
                  <a:pt x="3028" y="2922"/>
                </a:lnTo>
                <a:lnTo>
                  <a:pt x="3031" y="2896"/>
                </a:lnTo>
                <a:lnTo>
                  <a:pt x="3028" y="2869"/>
                </a:lnTo>
                <a:lnTo>
                  <a:pt x="3022" y="2845"/>
                </a:lnTo>
                <a:lnTo>
                  <a:pt x="3009" y="2821"/>
                </a:lnTo>
                <a:lnTo>
                  <a:pt x="2992" y="2799"/>
                </a:lnTo>
                <a:close/>
                <a:moveTo>
                  <a:pt x="2155" y="0"/>
                </a:moveTo>
                <a:lnTo>
                  <a:pt x="2024" y="4"/>
                </a:lnTo>
                <a:lnTo>
                  <a:pt x="1896" y="16"/>
                </a:lnTo>
                <a:lnTo>
                  <a:pt x="1769" y="35"/>
                </a:lnTo>
                <a:lnTo>
                  <a:pt x="1644" y="61"/>
                </a:lnTo>
                <a:lnTo>
                  <a:pt x="1523" y="95"/>
                </a:lnTo>
                <a:lnTo>
                  <a:pt x="1404" y="135"/>
                </a:lnTo>
                <a:lnTo>
                  <a:pt x="1288" y="182"/>
                </a:lnTo>
                <a:lnTo>
                  <a:pt x="1177" y="236"/>
                </a:lnTo>
                <a:lnTo>
                  <a:pt x="1068" y="294"/>
                </a:lnTo>
                <a:lnTo>
                  <a:pt x="964" y="360"/>
                </a:lnTo>
                <a:lnTo>
                  <a:pt x="864" y="432"/>
                </a:lnTo>
                <a:lnTo>
                  <a:pt x="767" y="508"/>
                </a:lnTo>
                <a:lnTo>
                  <a:pt x="676" y="589"/>
                </a:lnTo>
                <a:lnTo>
                  <a:pt x="589" y="677"/>
                </a:lnTo>
                <a:lnTo>
                  <a:pt x="508" y="768"/>
                </a:lnTo>
                <a:lnTo>
                  <a:pt x="431" y="864"/>
                </a:lnTo>
                <a:lnTo>
                  <a:pt x="360" y="965"/>
                </a:lnTo>
                <a:lnTo>
                  <a:pt x="295" y="1068"/>
                </a:lnTo>
                <a:lnTo>
                  <a:pt x="236" y="1177"/>
                </a:lnTo>
                <a:lnTo>
                  <a:pt x="182" y="1289"/>
                </a:lnTo>
                <a:lnTo>
                  <a:pt x="135" y="1405"/>
                </a:lnTo>
                <a:lnTo>
                  <a:pt x="94" y="1522"/>
                </a:lnTo>
                <a:lnTo>
                  <a:pt x="62" y="1644"/>
                </a:lnTo>
                <a:lnTo>
                  <a:pt x="36" y="1769"/>
                </a:lnTo>
                <a:lnTo>
                  <a:pt x="16" y="1895"/>
                </a:lnTo>
                <a:lnTo>
                  <a:pt x="4" y="2024"/>
                </a:lnTo>
                <a:lnTo>
                  <a:pt x="0" y="2155"/>
                </a:lnTo>
                <a:lnTo>
                  <a:pt x="4" y="2287"/>
                </a:lnTo>
                <a:lnTo>
                  <a:pt x="16" y="2415"/>
                </a:lnTo>
                <a:lnTo>
                  <a:pt x="36" y="2542"/>
                </a:lnTo>
                <a:lnTo>
                  <a:pt x="62" y="2667"/>
                </a:lnTo>
                <a:lnTo>
                  <a:pt x="94" y="2788"/>
                </a:lnTo>
                <a:lnTo>
                  <a:pt x="135" y="2906"/>
                </a:lnTo>
                <a:lnTo>
                  <a:pt x="182" y="3023"/>
                </a:lnTo>
                <a:lnTo>
                  <a:pt x="236" y="3134"/>
                </a:lnTo>
                <a:lnTo>
                  <a:pt x="295" y="3243"/>
                </a:lnTo>
                <a:lnTo>
                  <a:pt x="360" y="3347"/>
                </a:lnTo>
                <a:lnTo>
                  <a:pt x="431" y="3447"/>
                </a:lnTo>
                <a:lnTo>
                  <a:pt x="508" y="3544"/>
                </a:lnTo>
                <a:lnTo>
                  <a:pt x="589" y="3635"/>
                </a:lnTo>
                <a:lnTo>
                  <a:pt x="676" y="3722"/>
                </a:lnTo>
                <a:lnTo>
                  <a:pt x="767" y="3803"/>
                </a:lnTo>
                <a:lnTo>
                  <a:pt x="864" y="3880"/>
                </a:lnTo>
                <a:lnTo>
                  <a:pt x="964" y="3951"/>
                </a:lnTo>
                <a:lnTo>
                  <a:pt x="1068" y="4016"/>
                </a:lnTo>
                <a:lnTo>
                  <a:pt x="1177" y="4075"/>
                </a:lnTo>
                <a:lnTo>
                  <a:pt x="1288" y="4129"/>
                </a:lnTo>
                <a:lnTo>
                  <a:pt x="1404" y="4176"/>
                </a:lnTo>
                <a:lnTo>
                  <a:pt x="1523" y="4217"/>
                </a:lnTo>
                <a:lnTo>
                  <a:pt x="1644" y="4249"/>
                </a:lnTo>
                <a:lnTo>
                  <a:pt x="1769" y="4275"/>
                </a:lnTo>
                <a:lnTo>
                  <a:pt x="1896" y="4295"/>
                </a:lnTo>
                <a:lnTo>
                  <a:pt x="2024" y="4307"/>
                </a:lnTo>
                <a:lnTo>
                  <a:pt x="2155" y="4311"/>
                </a:lnTo>
                <a:lnTo>
                  <a:pt x="2287" y="4307"/>
                </a:lnTo>
                <a:lnTo>
                  <a:pt x="2416" y="4295"/>
                </a:lnTo>
                <a:lnTo>
                  <a:pt x="2542" y="4275"/>
                </a:lnTo>
                <a:lnTo>
                  <a:pt x="2667" y="4249"/>
                </a:lnTo>
                <a:lnTo>
                  <a:pt x="2789" y="4217"/>
                </a:lnTo>
                <a:lnTo>
                  <a:pt x="2906" y="4176"/>
                </a:lnTo>
                <a:lnTo>
                  <a:pt x="3022" y="4129"/>
                </a:lnTo>
                <a:lnTo>
                  <a:pt x="3134" y="4075"/>
                </a:lnTo>
                <a:lnTo>
                  <a:pt x="3243" y="4016"/>
                </a:lnTo>
                <a:lnTo>
                  <a:pt x="3346" y="3951"/>
                </a:lnTo>
                <a:lnTo>
                  <a:pt x="3447" y="3880"/>
                </a:lnTo>
                <a:lnTo>
                  <a:pt x="3543" y="3803"/>
                </a:lnTo>
                <a:lnTo>
                  <a:pt x="3634" y="3722"/>
                </a:lnTo>
                <a:lnTo>
                  <a:pt x="3722" y="3635"/>
                </a:lnTo>
                <a:lnTo>
                  <a:pt x="3803" y="3544"/>
                </a:lnTo>
                <a:lnTo>
                  <a:pt x="3879" y="3447"/>
                </a:lnTo>
                <a:lnTo>
                  <a:pt x="3951" y="3347"/>
                </a:lnTo>
                <a:lnTo>
                  <a:pt x="4017" y="3243"/>
                </a:lnTo>
                <a:lnTo>
                  <a:pt x="4075" y="3134"/>
                </a:lnTo>
                <a:lnTo>
                  <a:pt x="4129" y="3023"/>
                </a:lnTo>
                <a:lnTo>
                  <a:pt x="4176" y="2906"/>
                </a:lnTo>
                <a:lnTo>
                  <a:pt x="4216" y="2788"/>
                </a:lnTo>
                <a:lnTo>
                  <a:pt x="4250" y="2667"/>
                </a:lnTo>
                <a:lnTo>
                  <a:pt x="4276" y="2542"/>
                </a:lnTo>
                <a:lnTo>
                  <a:pt x="4295" y="2415"/>
                </a:lnTo>
                <a:lnTo>
                  <a:pt x="4307" y="2287"/>
                </a:lnTo>
                <a:lnTo>
                  <a:pt x="4311" y="2155"/>
                </a:lnTo>
                <a:lnTo>
                  <a:pt x="4307" y="2024"/>
                </a:lnTo>
                <a:lnTo>
                  <a:pt x="4295" y="1895"/>
                </a:lnTo>
                <a:lnTo>
                  <a:pt x="4276" y="1769"/>
                </a:lnTo>
                <a:lnTo>
                  <a:pt x="4250" y="1644"/>
                </a:lnTo>
                <a:lnTo>
                  <a:pt x="4216" y="1522"/>
                </a:lnTo>
                <a:lnTo>
                  <a:pt x="4176" y="1405"/>
                </a:lnTo>
                <a:lnTo>
                  <a:pt x="4129" y="1289"/>
                </a:lnTo>
                <a:lnTo>
                  <a:pt x="4075" y="1177"/>
                </a:lnTo>
                <a:lnTo>
                  <a:pt x="4017" y="1068"/>
                </a:lnTo>
                <a:lnTo>
                  <a:pt x="3951" y="965"/>
                </a:lnTo>
                <a:lnTo>
                  <a:pt x="3880" y="864"/>
                </a:lnTo>
                <a:lnTo>
                  <a:pt x="3803" y="768"/>
                </a:lnTo>
                <a:lnTo>
                  <a:pt x="3722" y="677"/>
                </a:lnTo>
                <a:lnTo>
                  <a:pt x="3634" y="589"/>
                </a:lnTo>
                <a:lnTo>
                  <a:pt x="3544" y="508"/>
                </a:lnTo>
                <a:lnTo>
                  <a:pt x="3447" y="432"/>
                </a:lnTo>
                <a:lnTo>
                  <a:pt x="3348" y="360"/>
                </a:lnTo>
                <a:lnTo>
                  <a:pt x="3243" y="294"/>
                </a:lnTo>
                <a:lnTo>
                  <a:pt x="3134" y="236"/>
                </a:lnTo>
                <a:lnTo>
                  <a:pt x="3022" y="182"/>
                </a:lnTo>
                <a:lnTo>
                  <a:pt x="2906" y="135"/>
                </a:lnTo>
                <a:lnTo>
                  <a:pt x="2789" y="95"/>
                </a:lnTo>
                <a:lnTo>
                  <a:pt x="2667" y="61"/>
                </a:lnTo>
                <a:lnTo>
                  <a:pt x="2542" y="35"/>
                </a:lnTo>
                <a:lnTo>
                  <a:pt x="2416" y="16"/>
                </a:lnTo>
                <a:lnTo>
                  <a:pt x="2287" y="4"/>
                </a:lnTo>
                <a:lnTo>
                  <a:pt x="2155" y="0"/>
                </a:lnTo>
                <a:close/>
                <a:moveTo>
                  <a:pt x="2155" y="4023"/>
                </a:moveTo>
                <a:lnTo>
                  <a:pt x="2033" y="4019"/>
                </a:lnTo>
                <a:lnTo>
                  <a:pt x="1912" y="4007"/>
                </a:lnTo>
                <a:lnTo>
                  <a:pt x="1794" y="3989"/>
                </a:lnTo>
                <a:lnTo>
                  <a:pt x="1678" y="3961"/>
                </a:lnTo>
                <a:lnTo>
                  <a:pt x="1565" y="3927"/>
                </a:lnTo>
                <a:lnTo>
                  <a:pt x="1455" y="3888"/>
                </a:lnTo>
                <a:lnTo>
                  <a:pt x="1349" y="3841"/>
                </a:lnTo>
                <a:lnTo>
                  <a:pt x="1246" y="3787"/>
                </a:lnTo>
                <a:lnTo>
                  <a:pt x="1147" y="3727"/>
                </a:lnTo>
                <a:lnTo>
                  <a:pt x="1051" y="3663"/>
                </a:lnTo>
                <a:lnTo>
                  <a:pt x="961" y="3592"/>
                </a:lnTo>
                <a:lnTo>
                  <a:pt x="875" y="3515"/>
                </a:lnTo>
                <a:lnTo>
                  <a:pt x="794" y="3434"/>
                </a:lnTo>
                <a:lnTo>
                  <a:pt x="718" y="3349"/>
                </a:lnTo>
                <a:lnTo>
                  <a:pt x="647" y="3258"/>
                </a:lnTo>
                <a:lnTo>
                  <a:pt x="581" y="3163"/>
                </a:lnTo>
                <a:lnTo>
                  <a:pt x="523" y="3065"/>
                </a:lnTo>
                <a:lnTo>
                  <a:pt x="469" y="2961"/>
                </a:lnTo>
                <a:lnTo>
                  <a:pt x="422" y="2855"/>
                </a:lnTo>
                <a:lnTo>
                  <a:pt x="381" y="2745"/>
                </a:lnTo>
                <a:lnTo>
                  <a:pt x="347" y="2633"/>
                </a:lnTo>
                <a:lnTo>
                  <a:pt x="321" y="2517"/>
                </a:lnTo>
                <a:lnTo>
                  <a:pt x="301" y="2398"/>
                </a:lnTo>
                <a:lnTo>
                  <a:pt x="290" y="2278"/>
                </a:lnTo>
                <a:lnTo>
                  <a:pt x="286" y="2155"/>
                </a:lnTo>
                <a:lnTo>
                  <a:pt x="290" y="2033"/>
                </a:lnTo>
                <a:lnTo>
                  <a:pt x="301" y="1913"/>
                </a:lnTo>
                <a:lnTo>
                  <a:pt x="321" y="1795"/>
                </a:lnTo>
                <a:lnTo>
                  <a:pt x="347" y="1678"/>
                </a:lnTo>
                <a:lnTo>
                  <a:pt x="381" y="1566"/>
                </a:lnTo>
                <a:lnTo>
                  <a:pt x="422" y="1456"/>
                </a:lnTo>
                <a:lnTo>
                  <a:pt x="469" y="1350"/>
                </a:lnTo>
                <a:lnTo>
                  <a:pt x="521" y="1247"/>
                </a:lnTo>
                <a:lnTo>
                  <a:pt x="581" y="1148"/>
                </a:lnTo>
                <a:lnTo>
                  <a:pt x="647" y="1052"/>
                </a:lnTo>
                <a:lnTo>
                  <a:pt x="718" y="962"/>
                </a:lnTo>
                <a:lnTo>
                  <a:pt x="794" y="877"/>
                </a:lnTo>
                <a:lnTo>
                  <a:pt x="875" y="796"/>
                </a:lnTo>
                <a:lnTo>
                  <a:pt x="961" y="719"/>
                </a:lnTo>
                <a:lnTo>
                  <a:pt x="1051" y="648"/>
                </a:lnTo>
                <a:lnTo>
                  <a:pt x="1147" y="584"/>
                </a:lnTo>
                <a:lnTo>
                  <a:pt x="1245" y="524"/>
                </a:lnTo>
                <a:lnTo>
                  <a:pt x="1349" y="470"/>
                </a:lnTo>
                <a:lnTo>
                  <a:pt x="1455" y="423"/>
                </a:lnTo>
                <a:lnTo>
                  <a:pt x="1565" y="383"/>
                </a:lnTo>
                <a:lnTo>
                  <a:pt x="1678" y="349"/>
                </a:lnTo>
                <a:lnTo>
                  <a:pt x="1794" y="322"/>
                </a:lnTo>
                <a:lnTo>
                  <a:pt x="1912" y="304"/>
                </a:lnTo>
                <a:lnTo>
                  <a:pt x="2033" y="292"/>
                </a:lnTo>
                <a:lnTo>
                  <a:pt x="2155" y="288"/>
                </a:lnTo>
                <a:lnTo>
                  <a:pt x="2278" y="292"/>
                </a:lnTo>
                <a:lnTo>
                  <a:pt x="2398" y="304"/>
                </a:lnTo>
                <a:lnTo>
                  <a:pt x="2518" y="322"/>
                </a:lnTo>
                <a:lnTo>
                  <a:pt x="2633" y="349"/>
                </a:lnTo>
                <a:lnTo>
                  <a:pt x="2745" y="383"/>
                </a:lnTo>
                <a:lnTo>
                  <a:pt x="2855" y="423"/>
                </a:lnTo>
                <a:lnTo>
                  <a:pt x="2963" y="470"/>
                </a:lnTo>
                <a:lnTo>
                  <a:pt x="3065" y="524"/>
                </a:lnTo>
                <a:lnTo>
                  <a:pt x="3164" y="584"/>
                </a:lnTo>
                <a:lnTo>
                  <a:pt x="3259" y="648"/>
                </a:lnTo>
                <a:lnTo>
                  <a:pt x="3350" y="719"/>
                </a:lnTo>
                <a:lnTo>
                  <a:pt x="3435" y="796"/>
                </a:lnTo>
                <a:lnTo>
                  <a:pt x="3516" y="877"/>
                </a:lnTo>
                <a:lnTo>
                  <a:pt x="3594" y="962"/>
                </a:lnTo>
                <a:lnTo>
                  <a:pt x="3664" y="1052"/>
                </a:lnTo>
                <a:lnTo>
                  <a:pt x="3730" y="1148"/>
                </a:lnTo>
                <a:lnTo>
                  <a:pt x="3789" y="1247"/>
                </a:lnTo>
                <a:lnTo>
                  <a:pt x="3842" y="1350"/>
                </a:lnTo>
                <a:lnTo>
                  <a:pt x="3890" y="1456"/>
                </a:lnTo>
                <a:lnTo>
                  <a:pt x="3930" y="1566"/>
                </a:lnTo>
                <a:lnTo>
                  <a:pt x="3964" y="1678"/>
                </a:lnTo>
                <a:lnTo>
                  <a:pt x="3990" y="1795"/>
                </a:lnTo>
                <a:lnTo>
                  <a:pt x="4010" y="1913"/>
                </a:lnTo>
                <a:lnTo>
                  <a:pt x="4022" y="2033"/>
                </a:lnTo>
                <a:lnTo>
                  <a:pt x="4026" y="2155"/>
                </a:lnTo>
                <a:lnTo>
                  <a:pt x="4022" y="2278"/>
                </a:lnTo>
                <a:lnTo>
                  <a:pt x="4010" y="2398"/>
                </a:lnTo>
                <a:lnTo>
                  <a:pt x="3990" y="2517"/>
                </a:lnTo>
                <a:lnTo>
                  <a:pt x="3964" y="2633"/>
                </a:lnTo>
                <a:lnTo>
                  <a:pt x="3930" y="2745"/>
                </a:lnTo>
                <a:lnTo>
                  <a:pt x="3890" y="2855"/>
                </a:lnTo>
                <a:lnTo>
                  <a:pt x="3842" y="2961"/>
                </a:lnTo>
                <a:lnTo>
                  <a:pt x="3789" y="3065"/>
                </a:lnTo>
                <a:lnTo>
                  <a:pt x="3730" y="3163"/>
                </a:lnTo>
                <a:lnTo>
                  <a:pt x="3664" y="3258"/>
                </a:lnTo>
                <a:lnTo>
                  <a:pt x="3594" y="3349"/>
                </a:lnTo>
                <a:lnTo>
                  <a:pt x="3516" y="3435"/>
                </a:lnTo>
                <a:lnTo>
                  <a:pt x="3435" y="3515"/>
                </a:lnTo>
                <a:lnTo>
                  <a:pt x="3350" y="3592"/>
                </a:lnTo>
                <a:lnTo>
                  <a:pt x="3259" y="3663"/>
                </a:lnTo>
                <a:lnTo>
                  <a:pt x="3164" y="3727"/>
                </a:lnTo>
                <a:lnTo>
                  <a:pt x="3065" y="3787"/>
                </a:lnTo>
                <a:lnTo>
                  <a:pt x="2963" y="3841"/>
                </a:lnTo>
                <a:lnTo>
                  <a:pt x="2855" y="3888"/>
                </a:lnTo>
                <a:lnTo>
                  <a:pt x="2745" y="3927"/>
                </a:lnTo>
                <a:lnTo>
                  <a:pt x="2633" y="3961"/>
                </a:lnTo>
                <a:lnTo>
                  <a:pt x="2518" y="3989"/>
                </a:lnTo>
                <a:lnTo>
                  <a:pt x="2398" y="4007"/>
                </a:lnTo>
                <a:lnTo>
                  <a:pt x="2278" y="4019"/>
                </a:lnTo>
                <a:lnTo>
                  <a:pt x="2155" y="4023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2411" y="0"/>
            <a:ext cx="918993" cy="931760"/>
            <a:chOff x="1721" y="0"/>
            <a:chExt cx="4247" cy="4306"/>
          </a:xfrm>
          <a:solidFill>
            <a:srgbClr val="92D050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91" y="2930"/>
              <a:ext cx="645" cy="317"/>
            </a:xfrm>
            <a:custGeom>
              <a:avLst/>
              <a:gdLst>
                <a:gd name="T0" fmla="*/ 609 w 645"/>
                <a:gd name="T1" fmla="*/ 23 h 317"/>
                <a:gd name="T2" fmla="*/ 590 w 645"/>
                <a:gd name="T3" fmla="*/ 10 h 317"/>
                <a:gd name="T4" fmla="*/ 568 w 645"/>
                <a:gd name="T5" fmla="*/ 2 h 317"/>
                <a:gd name="T6" fmla="*/ 547 w 645"/>
                <a:gd name="T7" fmla="*/ 0 h 317"/>
                <a:gd name="T8" fmla="*/ 525 w 645"/>
                <a:gd name="T9" fmla="*/ 1 h 317"/>
                <a:gd name="T10" fmla="*/ 504 w 645"/>
                <a:gd name="T11" fmla="*/ 9 h 317"/>
                <a:gd name="T12" fmla="*/ 484 w 645"/>
                <a:gd name="T13" fmla="*/ 19 h 317"/>
                <a:gd name="T14" fmla="*/ 467 w 645"/>
                <a:gd name="T15" fmla="*/ 35 h 317"/>
                <a:gd name="T16" fmla="*/ 436 w 645"/>
                <a:gd name="T17" fmla="*/ 68 h 317"/>
                <a:gd name="T18" fmla="*/ 403 w 645"/>
                <a:gd name="T19" fmla="*/ 93 h 317"/>
                <a:gd name="T20" fmla="*/ 370 w 645"/>
                <a:gd name="T21" fmla="*/ 108 h 317"/>
                <a:gd name="T22" fmla="*/ 335 w 645"/>
                <a:gd name="T23" fmla="*/ 115 h 317"/>
                <a:gd name="T24" fmla="*/ 309 w 645"/>
                <a:gd name="T25" fmla="*/ 115 h 317"/>
                <a:gd name="T26" fmla="*/ 284 w 645"/>
                <a:gd name="T27" fmla="*/ 112 h 317"/>
                <a:gd name="T28" fmla="*/ 259 w 645"/>
                <a:gd name="T29" fmla="*/ 106 h 317"/>
                <a:gd name="T30" fmla="*/ 237 w 645"/>
                <a:gd name="T31" fmla="*/ 97 h 317"/>
                <a:gd name="T32" fmla="*/ 217 w 645"/>
                <a:gd name="T33" fmla="*/ 87 h 317"/>
                <a:gd name="T34" fmla="*/ 200 w 645"/>
                <a:gd name="T35" fmla="*/ 78 h 317"/>
                <a:gd name="T36" fmla="*/ 186 w 645"/>
                <a:gd name="T37" fmla="*/ 69 h 317"/>
                <a:gd name="T38" fmla="*/ 174 w 645"/>
                <a:gd name="T39" fmla="*/ 61 h 317"/>
                <a:gd name="T40" fmla="*/ 168 w 645"/>
                <a:gd name="T41" fmla="*/ 56 h 317"/>
                <a:gd name="T42" fmla="*/ 165 w 645"/>
                <a:gd name="T43" fmla="*/ 55 h 317"/>
                <a:gd name="T44" fmla="*/ 147 w 645"/>
                <a:gd name="T45" fmla="*/ 42 h 317"/>
                <a:gd name="T46" fmla="*/ 126 w 645"/>
                <a:gd name="T47" fmla="*/ 34 h 317"/>
                <a:gd name="T48" fmla="*/ 103 w 645"/>
                <a:gd name="T49" fmla="*/ 30 h 317"/>
                <a:gd name="T50" fmla="*/ 83 w 645"/>
                <a:gd name="T51" fmla="*/ 31 h 317"/>
                <a:gd name="T52" fmla="*/ 60 w 645"/>
                <a:gd name="T53" fmla="*/ 38 h 317"/>
                <a:gd name="T54" fmla="*/ 41 w 645"/>
                <a:gd name="T55" fmla="*/ 48 h 317"/>
                <a:gd name="T56" fmla="*/ 24 w 645"/>
                <a:gd name="T57" fmla="*/ 64 h 317"/>
                <a:gd name="T58" fmla="*/ 11 w 645"/>
                <a:gd name="T59" fmla="*/ 84 h 317"/>
                <a:gd name="T60" fmla="*/ 3 w 645"/>
                <a:gd name="T61" fmla="*/ 104 h 317"/>
                <a:gd name="T62" fmla="*/ 0 w 645"/>
                <a:gd name="T63" fmla="*/ 125 h 317"/>
                <a:gd name="T64" fmla="*/ 1 w 645"/>
                <a:gd name="T65" fmla="*/ 148 h 317"/>
                <a:gd name="T66" fmla="*/ 8 w 645"/>
                <a:gd name="T67" fmla="*/ 169 h 317"/>
                <a:gd name="T68" fmla="*/ 18 w 645"/>
                <a:gd name="T69" fmla="*/ 188 h 317"/>
                <a:gd name="T70" fmla="*/ 34 w 645"/>
                <a:gd name="T71" fmla="*/ 205 h 317"/>
                <a:gd name="T72" fmla="*/ 39 w 645"/>
                <a:gd name="T73" fmla="*/ 211 h 317"/>
                <a:gd name="T74" fmla="*/ 51 w 645"/>
                <a:gd name="T75" fmla="*/ 220 h 317"/>
                <a:gd name="T76" fmla="*/ 67 w 645"/>
                <a:gd name="T77" fmla="*/ 230 h 317"/>
                <a:gd name="T78" fmla="*/ 86 w 645"/>
                <a:gd name="T79" fmla="*/ 243 h 317"/>
                <a:gd name="T80" fmla="*/ 110 w 645"/>
                <a:gd name="T81" fmla="*/ 258 h 317"/>
                <a:gd name="T82" fmla="*/ 137 w 645"/>
                <a:gd name="T83" fmla="*/ 272 h 317"/>
                <a:gd name="T84" fmla="*/ 169 w 645"/>
                <a:gd name="T85" fmla="*/ 286 h 317"/>
                <a:gd name="T86" fmla="*/ 203 w 645"/>
                <a:gd name="T87" fmla="*/ 298 h 317"/>
                <a:gd name="T88" fmla="*/ 241 w 645"/>
                <a:gd name="T89" fmla="*/ 307 h 317"/>
                <a:gd name="T90" fmla="*/ 280 w 645"/>
                <a:gd name="T91" fmla="*/ 314 h 317"/>
                <a:gd name="T92" fmla="*/ 322 w 645"/>
                <a:gd name="T93" fmla="*/ 317 h 317"/>
                <a:gd name="T94" fmla="*/ 349 w 645"/>
                <a:gd name="T95" fmla="*/ 315 h 317"/>
                <a:gd name="T96" fmla="*/ 401 w 645"/>
                <a:gd name="T97" fmla="*/ 307 h 317"/>
                <a:gd name="T98" fmla="*/ 449 w 645"/>
                <a:gd name="T99" fmla="*/ 293 h 317"/>
                <a:gd name="T100" fmla="*/ 496 w 645"/>
                <a:gd name="T101" fmla="*/ 271 h 317"/>
                <a:gd name="T102" fmla="*/ 541 w 645"/>
                <a:gd name="T103" fmla="*/ 242 h 317"/>
                <a:gd name="T104" fmla="*/ 582 w 645"/>
                <a:gd name="T105" fmla="*/ 207 h 317"/>
                <a:gd name="T106" fmla="*/ 622 w 645"/>
                <a:gd name="T107" fmla="*/ 163 h 317"/>
                <a:gd name="T108" fmla="*/ 635 w 645"/>
                <a:gd name="T109" fmla="*/ 145 h 317"/>
                <a:gd name="T110" fmla="*/ 643 w 645"/>
                <a:gd name="T111" fmla="*/ 124 h 317"/>
                <a:gd name="T112" fmla="*/ 645 w 645"/>
                <a:gd name="T113" fmla="*/ 102 h 317"/>
                <a:gd name="T114" fmla="*/ 643 w 645"/>
                <a:gd name="T115" fmla="*/ 80 h 317"/>
                <a:gd name="T116" fmla="*/ 636 w 645"/>
                <a:gd name="T117" fmla="*/ 59 h 317"/>
                <a:gd name="T118" fmla="*/ 624 w 645"/>
                <a:gd name="T119" fmla="*/ 39 h 317"/>
                <a:gd name="T120" fmla="*/ 609 w 645"/>
                <a:gd name="T121" fmla="*/ 23 h 317"/>
                <a:gd name="T122" fmla="*/ 609 w 645"/>
                <a:gd name="T123" fmla="*/ 2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5" h="317">
                  <a:moveTo>
                    <a:pt x="609" y="23"/>
                  </a:moveTo>
                  <a:lnTo>
                    <a:pt x="590" y="10"/>
                  </a:lnTo>
                  <a:lnTo>
                    <a:pt x="568" y="2"/>
                  </a:lnTo>
                  <a:lnTo>
                    <a:pt x="547" y="0"/>
                  </a:lnTo>
                  <a:lnTo>
                    <a:pt x="525" y="1"/>
                  </a:lnTo>
                  <a:lnTo>
                    <a:pt x="504" y="9"/>
                  </a:lnTo>
                  <a:lnTo>
                    <a:pt x="484" y="19"/>
                  </a:lnTo>
                  <a:lnTo>
                    <a:pt x="467" y="35"/>
                  </a:lnTo>
                  <a:lnTo>
                    <a:pt x="436" y="68"/>
                  </a:lnTo>
                  <a:lnTo>
                    <a:pt x="403" y="93"/>
                  </a:lnTo>
                  <a:lnTo>
                    <a:pt x="370" y="108"/>
                  </a:lnTo>
                  <a:lnTo>
                    <a:pt x="335" y="115"/>
                  </a:lnTo>
                  <a:lnTo>
                    <a:pt x="309" y="115"/>
                  </a:lnTo>
                  <a:lnTo>
                    <a:pt x="284" y="112"/>
                  </a:lnTo>
                  <a:lnTo>
                    <a:pt x="259" y="106"/>
                  </a:lnTo>
                  <a:lnTo>
                    <a:pt x="237" y="97"/>
                  </a:lnTo>
                  <a:lnTo>
                    <a:pt x="217" y="87"/>
                  </a:lnTo>
                  <a:lnTo>
                    <a:pt x="200" y="78"/>
                  </a:lnTo>
                  <a:lnTo>
                    <a:pt x="186" y="69"/>
                  </a:lnTo>
                  <a:lnTo>
                    <a:pt x="174" y="61"/>
                  </a:lnTo>
                  <a:lnTo>
                    <a:pt x="168" y="56"/>
                  </a:lnTo>
                  <a:lnTo>
                    <a:pt x="165" y="55"/>
                  </a:lnTo>
                  <a:lnTo>
                    <a:pt x="147" y="42"/>
                  </a:lnTo>
                  <a:lnTo>
                    <a:pt x="126" y="34"/>
                  </a:lnTo>
                  <a:lnTo>
                    <a:pt x="103" y="30"/>
                  </a:lnTo>
                  <a:lnTo>
                    <a:pt x="83" y="31"/>
                  </a:lnTo>
                  <a:lnTo>
                    <a:pt x="60" y="38"/>
                  </a:lnTo>
                  <a:lnTo>
                    <a:pt x="41" y="48"/>
                  </a:lnTo>
                  <a:lnTo>
                    <a:pt x="24" y="64"/>
                  </a:lnTo>
                  <a:lnTo>
                    <a:pt x="11" y="84"/>
                  </a:lnTo>
                  <a:lnTo>
                    <a:pt x="3" y="104"/>
                  </a:lnTo>
                  <a:lnTo>
                    <a:pt x="0" y="125"/>
                  </a:lnTo>
                  <a:lnTo>
                    <a:pt x="1" y="148"/>
                  </a:lnTo>
                  <a:lnTo>
                    <a:pt x="8" y="169"/>
                  </a:lnTo>
                  <a:lnTo>
                    <a:pt x="18" y="188"/>
                  </a:lnTo>
                  <a:lnTo>
                    <a:pt x="34" y="205"/>
                  </a:lnTo>
                  <a:lnTo>
                    <a:pt x="39" y="211"/>
                  </a:lnTo>
                  <a:lnTo>
                    <a:pt x="51" y="220"/>
                  </a:lnTo>
                  <a:lnTo>
                    <a:pt x="67" y="230"/>
                  </a:lnTo>
                  <a:lnTo>
                    <a:pt x="86" y="243"/>
                  </a:lnTo>
                  <a:lnTo>
                    <a:pt x="110" y="258"/>
                  </a:lnTo>
                  <a:lnTo>
                    <a:pt x="137" y="272"/>
                  </a:lnTo>
                  <a:lnTo>
                    <a:pt x="169" y="286"/>
                  </a:lnTo>
                  <a:lnTo>
                    <a:pt x="203" y="298"/>
                  </a:lnTo>
                  <a:lnTo>
                    <a:pt x="241" y="307"/>
                  </a:lnTo>
                  <a:lnTo>
                    <a:pt x="280" y="314"/>
                  </a:lnTo>
                  <a:lnTo>
                    <a:pt x="322" y="317"/>
                  </a:lnTo>
                  <a:lnTo>
                    <a:pt x="349" y="315"/>
                  </a:lnTo>
                  <a:lnTo>
                    <a:pt x="401" y="307"/>
                  </a:lnTo>
                  <a:lnTo>
                    <a:pt x="449" y="293"/>
                  </a:lnTo>
                  <a:lnTo>
                    <a:pt x="496" y="271"/>
                  </a:lnTo>
                  <a:lnTo>
                    <a:pt x="541" y="242"/>
                  </a:lnTo>
                  <a:lnTo>
                    <a:pt x="582" y="207"/>
                  </a:lnTo>
                  <a:lnTo>
                    <a:pt x="622" y="163"/>
                  </a:lnTo>
                  <a:lnTo>
                    <a:pt x="635" y="145"/>
                  </a:lnTo>
                  <a:lnTo>
                    <a:pt x="643" y="124"/>
                  </a:lnTo>
                  <a:lnTo>
                    <a:pt x="645" y="102"/>
                  </a:lnTo>
                  <a:lnTo>
                    <a:pt x="643" y="80"/>
                  </a:lnTo>
                  <a:lnTo>
                    <a:pt x="636" y="59"/>
                  </a:lnTo>
                  <a:lnTo>
                    <a:pt x="624" y="39"/>
                  </a:lnTo>
                  <a:lnTo>
                    <a:pt x="609" y="23"/>
                  </a:lnTo>
                  <a:lnTo>
                    <a:pt x="609" y="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391" y="2930"/>
              <a:ext cx="645" cy="317"/>
            </a:xfrm>
            <a:custGeom>
              <a:avLst/>
              <a:gdLst>
                <a:gd name="T0" fmla="*/ 165 w 645"/>
                <a:gd name="T1" fmla="*/ 55 h 317"/>
                <a:gd name="T2" fmla="*/ 145 w 645"/>
                <a:gd name="T3" fmla="*/ 42 h 317"/>
                <a:gd name="T4" fmla="*/ 126 w 645"/>
                <a:gd name="T5" fmla="*/ 34 h 317"/>
                <a:gd name="T6" fmla="*/ 103 w 645"/>
                <a:gd name="T7" fmla="*/ 30 h 317"/>
                <a:gd name="T8" fmla="*/ 81 w 645"/>
                <a:gd name="T9" fmla="*/ 31 h 317"/>
                <a:gd name="T10" fmla="*/ 60 w 645"/>
                <a:gd name="T11" fmla="*/ 38 h 317"/>
                <a:gd name="T12" fmla="*/ 40 w 645"/>
                <a:gd name="T13" fmla="*/ 48 h 317"/>
                <a:gd name="T14" fmla="*/ 23 w 645"/>
                <a:gd name="T15" fmla="*/ 64 h 317"/>
                <a:gd name="T16" fmla="*/ 10 w 645"/>
                <a:gd name="T17" fmla="*/ 84 h 317"/>
                <a:gd name="T18" fmla="*/ 3 w 645"/>
                <a:gd name="T19" fmla="*/ 104 h 317"/>
                <a:gd name="T20" fmla="*/ 0 w 645"/>
                <a:gd name="T21" fmla="*/ 125 h 317"/>
                <a:gd name="T22" fmla="*/ 1 w 645"/>
                <a:gd name="T23" fmla="*/ 148 h 317"/>
                <a:gd name="T24" fmla="*/ 6 w 645"/>
                <a:gd name="T25" fmla="*/ 169 h 317"/>
                <a:gd name="T26" fmla="*/ 18 w 645"/>
                <a:gd name="T27" fmla="*/ 188 h 317"/>
                <a:gd name="T28" fmla="*/ 34 w 645"/>
                <a:gd name="T29" fmla="*/ 205 h 317"/>
                <a:gd name="T30" fmla="*/ 39 w 645"/>
                <a:gd name="T31" fmla="*/ 211 h 317"/>
                <a:gd name="T32" fmla="*/ 51 w 645"/>
                <a:gd name="T33" fmla="*/ 220 h 317"/>
                <a:gd name="T34" fmla="*/ 67 w 645"/>
                <a:gd name="T35" fmla="*/ 230 h 317"/>
                <a:gd name="T36" fmla="*/ 86 w 645"/>
                <a:gd name="T37" fmla="*/ 243 h 317"/>
                <a:gd name="T38" fmla="*/ 110 w 645"/>
                <a:gd name="T39" fmla="*/ 258 h 317"/>
                <a:gd name="T40" fmla="*/ 137 w 645"/>
                <a:gd name="T41" fmla="*/ 272 h 317"/>
                <a:gd name="T42" fmla="*/ 169 w 645"/>
                <a:gd name="T43" fmla="*/ 286 h 317"/>
                <a:gd name="T44" fmla="*/ 203 w 645"/>
                <a:gd name="T45" fmla="*/ 298 h 317"/>
                <a:gd name="T46" fmla="*/ 241 w 645"/>
                <a:gd name="T47" fmla="*/ 307 h 317"/>
                <a:gd name="T48" fmla="*/ 280 w 645"/>
                <a:gd name="T49" fmla="*/ 314 h 317"/>
                <a:gd name="T50" fmla="*/ 322 w 645"/>
                <a:gd name="T51" fmla="*/ 317 h 317"/>
                <a:gd name="T52" fmla="*/ 349 w 645"/>
                <a:gd name="T53" fmla="*/ 315 h 317"/>
                <a:gd name="T54" fmla="*/ 400 w 645"/>
                <a:gd name="T55" fmla="*/ 307 h 317"/>
                <a:gd name="T56" fmla="*/ 449 w 645"/>
                <a:gd name="T57" fmla="*/ 293 h 317"/>
                <a:gd name="T58" fmla="*/ 496 w 645"/>
                <a:gd name="T59" fmla="*/ 271 h 317"/>
                <a:gd name="T60" fmla="*/ 540 w 645"/>
                <a:gd name="T61" fmla="*/ 242 h 317"/>
                <a:gd name="T62" fmla="*/ 582 w 645"/>
                <a:gd name="T63" fmla="*/ 207 h 317"/>
                <a:gd name="T64" fmla="*/ 621 w 645"/>
                <a:gd name="T65" fmla="*/ 163 h 317"/>
                <a:gd name="T66" fmla="*/ 635 w 645"/>
                <a:gd name="T67" fmla="*/ 145 h 317"/>
                <a:gd name="T68" fmla="*/ 642 w 645"/>
                <a:gd name="T69" fmla="*/ 124 h 317"/>
                <a:gd name="T70" fmla="*/ 645 w 645"/>
                <a:gd name="T71" fmla="*/ 102 h 317"/>
                <a:gd name="T72" fmla="*/ 642 w 645"/>
                <a:gd name="T73" fmla="*/ 80 h 317"/>
                <a:gd name="T74" fmla="*/ 636 w 645"/>
                <a:gd name="T75" fmla="*/ 59 h 317"/>
                <a:gd name="T76" fmla="*/ 624 w 645"/>
                <a:gd name="T77" fmla="*/ 39 h 317"/>
                <a:gd name="T78" fmla="*/ 608 w 645"/>
                <a:gd name="T79" fmla="*/ 23 h 317"/>
                <a:gd name="T80" fmla="*/ 589 w 645"/>
                <a:gd name="T81" fmla="*/ 10 h 317"/>
                <a:gd name="T82" fmla="*/ 568 w 645"/>
                <a:gd name="T83" fmla="*/ 2 h 317"/>
                <a:gd name="T84" fmla="*/ 547 w 645"/>
                <a:gd name="T85" fmla="*/ 0 h 317"/>
                <a:gd name="T86" fmla="*/ 525 w 645"/>
                <a:gd name="T87" fmla="*/ 1 h 317"/>
                <a:gd name="T88" fmla="*/ 504 w 645"/>
                <a:gd name="T89" fmla="*/ 9 h 317"/>
                <a:gd name="T90" fmla="*/ 484 w 645"/>
                <a:gd name="T91" fmla="*/ 19 h 317"/>
                <a:gd name="T92" fmla="*/ 467 w 645"/>
                <a:gd name="T93" fmla="*/ 35 h 317"/>
                <a:gd name="T94" fmla="*/ 436 w 645"/>
                <a:gd name="T95" fmla="*/ 68 h 317"/>
                <a:gd name="T96" fmla="*/ 403 w 645"/>
                <a:gd name="T97" fmla="*/ 93 h 317"/>
                <a:gd name="T98" fmla="*/ 370 w 645"/>
                <a:gd name="T99" fmla="*/ 108 h 317"/>
                <a:gd name="T100" fmla="*/ 335 w 645"/>
                <a:gd name="T101" fmla="*/ 115 h 317"/>
                <a:gd name="T102" fmla="*/ 306 w 645"/>
                <a:gd name="T103" fmla="*/ 115 h 317"/>
                <a:gd name="T104" fmla="*/ 279 w 645"/>
                <a:gd name="T105" fmla="*/ 111 h 317"/>
                <a:gd name="T106" fmla="*/ 252 w 645"/>
                <a:gd name="T107" fmla="*/ 103 h 317"/>
                <a:gd name="T108" fmla="*/ 229 w 645"/>
                <a:gd name="T109" fmla="*/ 94 h 317"/>
                <a:gd name="T110" fmla="*/ 208 w 645"/>
                <a:gd name="T111" fmla="*/ 84 h 317"/>
                <a:gd name="T112" fmla="*/ 191 w 645"/>
                <a:gd name="T113" fmla="*/ 73 h 317"/>
                <a:gd name="T114" fmla="*/ 178 w 645"/>
                <a:gd name="T115" fmla="*/ 64 h 317"/>
                <a:gd name="T116" fmla="*/ 169 w 645"/>
                <a:gd name="T117" fmla="*/ 57 h 317"/>
                <a:gd name="T118" fmla="*/ 165 w 645"/>
                <a:gd name="T119" fmla="*/ 55 h 317"/>
                <a:gd name="T120" fmla="*/ 165 w 645"/>
                <a:gd name="T121" fmla="*/ 5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5" h="317">
                  <a:moveTo>
                    <a:pt x="165" y="55"/>
                  </a:moveTo>
                  <a:lnTo>
                    <a:pt x="145" y="42"/>
                  </a:lnTo>
                  <a:lnTo>
                    <a:pt x="126" y="34"/>
                  </a:lnTo>
                  <a:lnTo>
                    <a:pt x="103" y="30"/>
                  </a:lnTo>
                  <a:lnTo>
                    <a:pt x="81" y="31"/>
                  </a:lnTo>
                  <a:lnTo>
                    <a:pt x="60" y="38"/>
                  </a:lnTo>
                  <a:lnTo>
                    <a:pt x="40" y="48"/>
                  </a:lnTo>
                  <a:lnTo>
                    <a:pt x="23" y="64"/>
                  </a:lnTo>
                  <a:lnTo>
                    <a:pt x="10" y="84"/>
                  </a:lnTo>
                  <a:lnTo>
                    <a:pt x="3" y="104"/>
                  </a:lnTo>
                  <a:lnTo>
                    <a:pt x="0" y="125"/>
                  </a:lnTo>
                  <a:lnTo>
                    <a:pt x="1" y="148"/>
                  </a:lnTo>
                  <a:lnTo>
                    <a:pt x="6" y="169"/>
                  </a:lnTo>
                  <a:lnTo>
                    <a:pt x="18" y="188"/>
                  </a:lnTo>
                  <a:lnTo>
                    <a:pt x="34" y="205"/>
                  </a:lnTo>
                  <a:lnTo>
                    <a:pt x="39" y="211"/>
                  </a:lnTo>
                  <a:lnTo>
                    <a:pt x="51" y="220"/>
                  </a:lnTo>
                  <a:lnTo>
                    <a:pt x="67" y="230"/>
                  </a:lnTo>
                  <a:lnTo>
                    <a:pt x="86" y="243"/>
                  </a:lnTo>
                  <a:lnTo>
                    <a:pt x="110" y="258"/>
                  </a:lnTo>
                  <a:lnTo>
                    <a:pt x="137" y="272"/>
                  </a:lnTo>
                  <a:lnTo>
                    <a:pt x="169" y="286"/>
                  </a:lnTo>
                  <a:lnTo>
                    <a:pt x="203" y="298"/>
                  </a:lnTo>
                  <a:lnTo>
                    <a:pt x="241" y="307"/>
                  </a:lnTo>
                  <a:lnTo>
                    <a:pt x="280" y="314"/>
                  </a:lnTo>
                  <a:lnTo>
                    <a:pt x="322" y="317"/>
                  </a:lnTo>
                  <a:lnTo>
                    <a:pt x="349" y="315"/>
                  </a:lnTo>
                  <a:lnTo>
                    <a:pt x="400" y="307"/>
                  </a:lnTo>
                  <a:lnTo>
                    <a:pt x="449" y="293"/>
                  </a:lnTo>
                  <a:lnTo>
                    <a:pt x="496" y="271"/>
                  </a:lnTo>
                  <a:lnTo>
                    <a:pt x="540" y="242"/>
                  </a:lnTo>
                  <a:lnTo>
                    <a:pt x="582" y="207"/>
                  </a:lnTo>
                  <a:lnTo>
                    <a:pt x="621" y="163"/>
                  </a:lnTo>
                  <a:lnTo>
                    <a:pt x="635" y="145"/>
                  </a:lnTo>
                  <a:lnTo>
                    <a:pt x="642" y="124"/>
                  </a:lnTo>
                  <a:lnTo>
                    <a:pt x="645" y="102"/>
                  </a:lnTo>
                  <a:lnTo>
                    <a:pt x="642" y="80"/>
                  </a:lnTo>
                  <a:lnTo>
                    <a:pt x="636" y="59"/>
                  </a:lnTo>
                  <a:lnTo>
                    <a:pt x="624" y="39"/>
                  </a:lnTo>
                  <a:lnTo>
                    <a:pt x="608" y="23"/>
                  </a:lnTo>
                  <a:lnTo>
                    <a:pt x="589" y="10"/>
                  </a:lnTo>
                  <a:lnTo>
                    <a:pt x="568" y="2"/>
                  </a:lnTo>
                  <a:lnTo>
                    <a:pt x="547" y="0"/>
                  </a:lnTo>
                  <a:lnTo>
                    <a:pt x="525" y="1"/>
                  </a:lnTo>
                  <a:lnTo>
                    <a:pt x="504" y="9"/>
                  </a:lnTo>
                  <a:lnTo>
                    <a:pt x="484" y="19"/>
                  </a:lnTo>
                  <a:lnTo>
                    <a:pt x="467" y="35"/>
                  </a:lnTo>
                  <a:lnTo>
                    <a:pt x="436" y="68"/>
                  </a:lnTo>
                  <a:lnTo>
                    <a:pt x="403" y="93"/>
                  </a:lnTo>
                  <a:lnTo>
                    <a:pt x="370" y="108"/>
                  </a:lnTo>
                  <a:lnTo>
                    <a:pt x="335" y="115"/>
                  </a:lnTo>
                  <a:lnTo>
                    <a:pt x="306" y="115"/>
                  </a:lnTo>
                  <a:lnTo>
                    <a:pt x="279" y="111"/>
                  </a:lnTo>
                  <a:lnTo>
                    <a:pt x="252" y="103"/>
                  </a:lnTo>
                  <a:lnTo>
                    <a:pt x="229" y="94"/>
                  </a:lnTo>
                  <a:lnTo>
                    <a:pt x="208" y="84"/>
                  </a:lnTo>
                  <a:lnTo>
                    <a:pt x="191" y="73"/>
                  </a:lnTo>
                  <a:lnTo>
                    <a:pt x="178" y="64"/>
                  </a:lnTo>
                  <a:lnTo>
                    <a:pt x="169" y="57"/>
                  </a:lnTo>
                  <a:lnTo>
                    <a:pt x="165" y="55"/>
                  </a:lnTo>
                  <a:lnTo>
                    <a:pt x="165" y="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721" y="0"/>
              <a:ext cx="4247" cy="4306"/>
            </a:xfrm>
            <a:custGeom>
              <a:avLst/>
              <a:gdLst>
                <a:gd name="T0" fmla="*/ 4115 w 4247"/>
                <a:gd name="T1" fmla="*/ 391 h 4306"/>
                <a:gd name="T2" fmla="*/ 4003 w 4247"/>
                <a:gd name="T3" fmla="*/ 192 h 4306"/>
                <a:gd name="T4" fmla="*/ 3451 w 4247"/>
                <a:gd name="T5" fmla="*/ 0 h 4306"/>
                <a:gd name="T6" fmla="*/ 3091 w 4247"/>
                <a:gd name="T7" fmla="*/ 143 h 4306"/>
                <a:gd name="T8" fmla="*/ 2827 w 4247"/>
                <a:gd name="T9" fmla="*/ 850 h 4306"/>
                <a:gd name="T10" fmla="*/ 2326 w 4247"/>
                <a:gd name="T11" fmla="*/ 1621 h 4306"/>
                <a:gd name="T12" fmla="*/ 1520 w 4247"/>
                <a:gd name="T13" fmla="*/ 1173 h 4306"/>
                <a:gd name="T14" fmla="*/ 1198 w 4247"/>
                <a:gd name="T15" fmla="*/ 219 h 4306"/>
                <a:gd name="T16" fmla="*/ 952 w 4247"/>
                <a:gd name="T17" fmla="*/ 20 h 4306"/>
                <a:gd name="T18" fmla="*/ 386 w 4247"/>
                <a:gd name="T19" fmla="*/ 103 h 4306"/>
                <a:gd name="T20" fmla="*/ 156 w 4247"/>
                <a:gd name="T21" fmla="*/ 314 h 4306"/>
                <a:gd name="T22" fmla="*/ 52 w 4247"/>
                <a:gd name="T23" fmla="*/ 891 h 4306"/>
                <a:gd name="T24" fmla="*/ 3 w 4247"/>
                <a:gd name="T25" fmla="*/ 1775 h 4306"/>
                <a:gd name="T26" fmla="*/ 52 w 4247"/>
                <a:gd name="T27" fmla="*/ 2121 h 4306"/>
                <a:gd name="T28" fmla="*/ 341 w 4247"/>
                <a:gd name="T29" fmla="*/ 2233 h 4306"/>
                <a:gd name="T30" fmla="*/ 589 w 4247"/>
                <a:gd name="T31" fmla="*/ 1931 h 4306"/>
                <a:gd name="T32" fmla="*/ 801 w 4247"/>
                <a:gd name="T33" fmla="*/ 2085 h 4306"/>
                <a:gd name="T34" fmla="*/ 394 w 4247"/>
                <a:gd name="T35" fmla="*/ 2870 h 4306"/>
                <a:gd name="T36" fmla="*/ 693 w 4247"/>
                <a:gd name="T37" fmla="*/ 3720 h 4306"/>
                <a:gd name="T38" fmla="*/ 1568 w 4247"/>
                <a:gd name="T39" fmla="*/ 4236 h 4306"/>
                <a:gd name="T40" fmla="*/ 2674 w 4247"/>
                <a:gd name="T41" fmla="*/ 4236 h 4306"/>
                <a:gd name="T42" fmla="*/ 3551 w 4247"/>
                <a:gd name="T43" fmla="*/ 3720 h 4306"/>
                <a:gd name="T44" fmla="*/ 3849 w 4247"/>
                <a:gd name="T45" fmla="*/ 2871 h 4306"/>
                <a:gd name="T46" fmla="*/ 3443 w 4247"/>
                <a:gd name="T47" fmla="*/ 2087 h 4306"/>
                <a:gd name="T48" fmla="*/ 3658 w 4247"/>
                <a:gd name="T49" fmla="*/ 1931 h 4306"/>
                <a:gd name="T50" fmla="*/ 3906 w 4247"/>
                <a:gd name="T51" fmla="*/ 2233 h 4306"/>
                <a:gd name="T52" fmla="*/ 4196 w 4247"/>
                <a:gd name="T53" fmla="*/ 2121 h 4306"/>
                <a:gd name="T54" fmla="*/ 4244 w 4247"/>
                <a:gd name="T55" fmla="*/ 1775 h 4306"/>
                <a:gd name="T56" fmla="*/ 367 w 4247"/>
                <a:gd name="T57" fmla="*/ 1914 h 4306"/>
                <a:gd name="T58" fmla="*/ 227 w 4247"/>
                <a:gd name="T59" fmla="*/ 2006 h 4306"/>
                <a:gd name="T60" fmla="*/ 212 w 4247"/>
                <a:gd name="T61" fmla="*/ 1333 h 4306"/>
                <a:gd name="T62" fmla="*/ 307 w 4247"/>
                <a:gd name="T63" fmla="*/ 537 h 4306"/>
                <a:gd name="T64" fmla="*/ 477 w 4247"/>
                <a:gd name="T65" fmla="*/ 283 h 4306"/>
                <a:gd name="T66" fmla="*/ 875 w 4247"/>
                <a:gd name="T67" fmla="*/ 216 h 4306"/>
                <a:gd name="T68" fmla="*/ 885 w 4247"/>
                <a:gd name="T69" fmla="*/ 439 h 4306"/>
                <a:gd name="T70" fmla="*/ 660 w 4247"/>
                <a:gd name="T71" fmla="*/ 1263 h 4306"/>
                <a:gd name="T72" fmla="*/ 3158 w 4247"/>
                <a:gd name="T73" fmla="*/ 1796 h 4306"/>
                <a:gd name="T74" fmla="*/ 3247 w 4247"/>
                <a:gd name="T75" fmla="*/ 2184 h 4306"/>
                <a:gd name="T76" fmla="*/ 3647 w 4247"/>
                <a:gd name="T77" fmla="*/ 2880 h 4306"/>
                <a:gd name="T78" fmla="*/ 3342 w 4247"/>
                <a:gd name="T79" fmla="*/ 3647 h 4306"/>
                <a:gd name="T80" fmla="*/ 2457 w 4247"/>
                <a:gd name="T81" fmla="*/ 4077 h 4306"/>
                <a:gd name="T82" fmla="*/ 1381 w 4247"/>
                <a:gd name="T83" fmla="*/ 3961 h 4306"/>
                <a:gd name="T84" fmla="*/ 691 w 4247"/>
                <a:gd name="T85" fmla="*/ 3366 h 4306"/>
                <a:gd name="T86" fmla="*/ 691 w 4247"/>
                <a:gd name="T87" fmla="*/ 2550 h 4306"/>
                <a:gd name="T88" fmla="*/ 1186 w 4247"/>
                <a:gd name="T89" fmla="*/ 2037 h 4306"/>
                <a:gd name="T90" fmla="*/ 893 w 4247"/>
                <a:gd name="T91" fmla="*/ 1507 h 4306"/>
                <a:gd name="T92" fmla="*/ 1084 w 4247"/>
                <a:gd name="T93" fmla="*/ 483 h 4306"/>
                <a:gd name="T94" fmla="*/ 1397 w 4247"/>
                <a:gd name="T95" fmla="*/ 1471 h 4306"/>
                <a:gd name="T96" fmla="*/ 1577 w 4247"/>
                <a:gd name="T97" fmla="*/ 1884 h 4306"/>
                <a:gd name="T98" fmla="*/ 2670 w 4247"/>
                <a:gd name="T99" fmla="*/ 1885 h 4306"/>
                <a:gd name="T100" fmla="*/ 2850 w 4247"/>
                <a:gd name="T101" fmla="*/ 1473 h 4306"/>
                <a:gd name="T102" fmla="*/ 3163 w 4247"/>
                <a:gd name="T103" fmla="*/ 483 h 4306"/>
                <a:gd name="T104" fmla="*/ 3353 w 4247"/>
                <a:gd name="T105" fmla="*/ 1507 h 4306"/>
                <a:gd name="T106" fmla="*/ 4020 w 4247"/>
                <a:gd name="T107" fmla="*/ 2006 h 4306"/>
                <a:gd name="T108" fmla="*/ 3880 w 4247"/>
                <a:gd name="T109" fmla="*/ 1914 h 4306"/>
                <a:gd name="T110" fmla="*/ 3518 w 4247"/>
                <a:gd name="T111" fmla="*/ 1053 h 4306"/>
                <a:gd name="T112" fmla="*/ 3348 w 4247"/>
                <a:gd name="T113" fmla="*/ 346 h 4306"/>
                <a:gd name="T114" fmla="*/ 3417 w 4247"/>
                <a:gd name="T115" fmla="*/ 200 h 4306"/>
                <a:gd name="T116" fmla="*/ 3838 w 4247"/>
                <a:gd name="T117" fmla="*/ 319 h 4306"/>
                <a:gd name="T118" fmla="*/ 3961 w 4247"/>
                <a:gd name="T119" fmla="*/ 655 h 4306"/>
                <a:gd name="T120" fmla="*/ 4044 w 4247"/>
                <a:gd name="T121" fmla="*/ 1533 h 4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47" h="4306">
                  <a:moveTo>
                    <a:pt x="4219" y="1117"/>
                  </a:moveTo>
                  <a:lnTo>
                    <a:pt x="4207" y="1004"/>
                  </a:lnTo>
                  <a:lnTo>
                    <a:pt x="4196" y="891"/>
                  </a:lnTo>
                  <a:lnTo>
                    <a:pt x="4183" y="784"/>
                  </a:lnTo>
                  <a:lnTo>
                    <a:pt x="4168" y="681"/>
                  </a:lnTo>
                  <a:lnTo>
                    <a:pt x="4152" y="585"/>
                  </a:lnTo>
                  <a:lnTo>
                    <a:pt x="4142" y="525"/>
                  </a:lnTo>
                  <a:lnTo>
                    <a:pt x="4133" y="473"/>
                  </a:lnTo>
                  <a:lnTo>
                    <a:pt x="4122" y="429"/>
                  </a:lnTo>
                  <a:lnTo>
                    <a:pt x="4115" y="391"/>
                  </a:lnTo>
                  <a:lnTo>
                    <a:pt x="4105" y="360"/>
                  </a:lnTo>
                  <a:lnTo>
                    <a:pt x="4099" y="335"/>
                  </a:lnTo>
                  <a:lnTo>
                    <a:pt x="4091" y="314"/>
                  </a:lnTo>
                  <a:lnTo>
                    <a:pt x="4086" y="297"/>
                  </a:lnTo>
                  <a:lnTo>
                    <a:pt x="4079" y="284"/>
                  </a:lnTo>
                  <a:lnTo>
                    <a:pt x="4074" y="275"/>
                  </a:lnTo>
                  <a:lnTo>
                    <a:pt x="4070" y="267"/>
                  </a:lnTo>
                  <a:lnTo>
                    <a:pt x="4066" y="262"/>
                  </a:lnTo>
                  <a:lnTo>
                    <a:pt x="4039" y="226"/>
                  </a:lnTo>
                  <a:lnTo>
                    <a:pt x="4003" y="192"/>
                  </a:lnTo>
                  <a:lnTo>
                    <a:pt x="3960" y="160"/>
                  </a:lnTo>
                  <a:lnTo>
                    <a:pt x="3913" y="131"/>
                  </a:lnTo>
                  <a:lnTo>
                    <a:pt x="3861" y="103"/>
                  </a:lnTo>
                  <a:lnTo>
                    <a:pt x="3804" y="79"/>
                  </a:lnTo>
                  <a:lnTo>
                    <a:pt x="3747" y="58"/>
                  </a:lnTo>
                  <a:lnTo>
                    <a:pt x="3687" y="38"/>
                  </a:lnTo>
                  <a:lnTo>
                    <a:pt x="3628" y="24"/>
                  </a:lnTo>
                  <a:lnTo>
                    <a:pt x="3569" y="12"/>
                  </a:lnTo>
                  <a:lnTo>
                    <a:pt x="3511" y="4"/>
                  </a:lnTo>
                  <a:lnTo>
                    <a:pt x="3451" y="0"/>
                  </a:lnTo>
                  <a:lnTo>
                    <a:pt x="3395" y="1"/>
                  </a:lnTo>
                  <a:lnTo>
                    <a:pt x="3342" y="8"/>
                  </a:lnTo>
                  <a:lnTo>
                    <a:pt x="3295" y="20"/>
                  </a:lnTo>
                  <a:lnTo>
                    <a:pt x="3255" y="37"/>
                  </a:lnTo>
                  <a:lnTo>
                    <a:pt x="3218" y="46"/>
                  </a:lnTo>
                  <a:lnTo>
                    <a:pt x="3185" y="59"/>
                  </a:lnTo>
                  <a:lnTo>
                    <a:pt x="3157" y="77"/>
                  </a:lnTo>
                  <a:lnTo>
                    <a:pt x="3132" y="97"/>
                  </a:lnTo>
                  <a:lnTo>
                    <a:pt x="3111" y="119"/>
                  </a:lnTo>
                  <a:lnTo>
                    <a:pt x="3091" y="143"/>
                  </a:lnTo>
                  <a:lnTo>
                    <a:pt x="3076" y="168"/>
                  </a:lnTo>
                  <a:lnTo>
                    <a:pt x="3061" y="194"/>
                  </a:lnTo>
                  <a:lnTo>
                    <a:pt x="3049" y="219"/>
                  </a:lnTo>
                  <a:lnTo>
                    <a:pt x="3039" y="243"/>
                  </a:lnTo>
                  <a:lnTo>
                    <a:pt x="3005" y="335"/>
                  </a:lnTo>
                  <a:lnTo>
                    <a:pt x="2970" y="431"/>
                  </a:lnTo>
                  <a:lnTo>
                    <a:pt x="2934" y="531"/>
                  </a:lnTo>
                  <a:lnTo>
                    <a:pt x="2898" y="636"/>
                  </a:lnTo>
                  <a:lnTo>
                    <a:pt x="2862" y="742"/>
                  </a:lnTo>
                  <a:lnTo>
                    <a:pt x="2827" y="850"/>
                  </a:lnTo>
                  <a:lnTo>
                    <a:pt x="2793" y="958"/>
                  </a:lnTo>
                  <a:lnTo>
                    <a:pt x="2759" y="1067"/>
                  </a:lnTo>
                  <a:lnTo>
                    <a:pt x="2727" y="1174"/>
                  </a:lnTo>
                  <a:lnTo>
                    <a:pt x="2696" y="1279"/>
                  </a:lnTo>
                  <a:lnTo>
                    <a:pt x="2667" y="1382"/>
                  </a:lnTo>
                  <a:lnTo>
                    <a:pt x="2641" y="1481"/>
                  </a:lnTo>
                  <a:lnTo>
                    <a:pt x="2616" y="1575"/>
                  </a:lnTo>
                  <a:lnTo>
                    <a:pt x="2594" y="1663"/>
                  </a:lnTo>
                  <a:lnTo>
                    <a:pt x="2461" y="1638"/>
                  </a:lnTo>
                  <a:lnTo>
                    <a:pt x="2326" y="1621"/>
                  </a:lnTo>
                  <a:lnTo>
                    <a:pt x="2191" y="1611"/>
                  </a:lnTo>
                  <a:lnTo>
                    <a:pt x="2056" y="1611"/>
                  </a:lnTo>
                  <a:lnTo>
                    <a:pt x="1921" y="1619"/>
                  </a:lnTo>
                  <a:lnTo>
                    <a:pt x="1787" y="1636"/>
                  </a:lnTo>
                  <a:lnTo>
                    <a:pt x="1653" y="1663"/>
                  </a:lnTo>
                  <a:lnTo>
                    <a:pt x="1631" y="1574"/>
                  </a:lnTo>
                  <a:lnTo>
                    <a:pt x="1606" y="1479"/>
                  </a:lnTo>
                  <a:lnTo>
                    <a:pt x="1580" y="1381"/>
                  </a:lnTo>
                  <a:lnTo>
                    <a:pt x="1551" y="1278"/>
                  </a:lnTo>
                  <a:lnTo>
                    <a:pt x="1520" y="1173"/>
                  </a:lnTo>
                  <a:lnTo>
                    <a:pt x="1487" y="1066"/>
                  </a:lnTo>
                  <a:lnTo>
                    <a:pt x="1454" y="957"/>
                  </a:lnTo>
                  <a:lnTo>
                    <a:pt x="1420" y="848"/>
                  </a:lnTo>
                  <a:lnTo>
                    <a:pt x="1385" y="741"/>
                  </a:lnTo>
                  <a:lnTo>
                    <a:pt x="1350" y="635"/>
                  </a:lnTo>
                  <a:lnTo>
                    <a:pt x="1313" y="531"/>
                  </a:lnTo>
                  <a:lnTo>
                    <a:pt x="1278" y="431"/>
                  </a:lnTo>
                  <a:lnTo>
                    <a:pt x="1242" y="335"/>
                  </a:lnTo>
                  <a:lnTo>
                    <a:pt x="1208" y="243"/>
                  </a:lnTo>
                  <a:lnTo>
                    <a:pt x="1198" y="219"/>
                  </a:lnTo>
                  <a:lnTo>
                    <a:pt x="1186" y="194"/>
                  </a:lnTo>
                  <a:lnTo>
                    <a:pt x="1172" y="169"/>
                  </a:lnTo>
                  <a:lnTo>
                    <a:pt x="1156" y="143"/>
                  </a:lnTo>
                  <a:lnTo>
                    <a:pt x="1138" y="119"/>
                  </a:lnTo>
                  <a:lnTo>
                    <a:pt x="1115" y="97"/>
                  </a:lnTo>
                  <a:lnTo>
                    <a:pt x="1090" y="77"/>
                  </a:lnTo>
                  <a:lnTo>
                    <a:pt x="1062" y="60"/>
                  </a:lnTo>
                  <a:lnTo>
                    <a:pt x="1029" y="46"/>
                  </a:lnTo>
                  <a:lnTo>
                    <a:pt x="994" y="37"/>
                  </a:lnTo>
                  <a:lnTo>
                    <a:pt x="952" y="20"/>
                  </a:lnTo>
                  <a:lnTo>
                    <a:pt x="905" y="8"/>
                  </a:lnTo>
                  <a:lnTo>
                    <a:pt x="852" y="1"/>
                  </a:lnTo>
                  <a:lnTo>
                    <a:pt x="796" y="0"/>
                  </a:lnTo>
                  <a:lnTo>
                    <a:pt x="736" y="4"/>
                  </a:lnTo>
                  <a:lnTo>
                    <a:pt x="678" y="12"/>
                  </a:lnTo>
                  <a:lnTo>
                    <a:pt x="619" y="24"/>
                  </a:lnTo>
                  <a:lnTo>
                    <a:pt x="561" y="39"/>
                  </a:lnTo>
                  <a:lnTo>
                    <a:pt x="500" y="58"/>
                  </a:lnTo>
                  <a:lnTo>
                    <a:pt x="443" y="79"/>
                  </a:lnTo>
                  <a:lnTo>
                    <a:pt x="386" y="103"/>
                  </a:lnTo>
                  <a:lnTo>
                    <a:pt x="334" y="131"/>
                  </a:lnTo>
                  <a:lnTo>
                    <a:pt x="287" y="160"/>
                  </a:lnTo>
                  <a:lnTo>
                    <a:pt x="244" y="192"/>
                  </a:lnTo>
                  <a:lnTo>
                    <a:pt x="209" y="226"/>
                  </a:lnTo>
                  <a:lnTo>
                    <a:pt x="181" y="262"/>
                  </a:lnTo>
                  <a:lnTo>
                    <a:pt x="177" y="267"/>
                  </a:lnTo>
                  <a:lnTo>
                    <a:pt x="173" y="275"/>
                  </a:lnTo>
                  <a:lnTo>
                    <a:pt x="168" y="285"/>
                  </a:lnTo>
                  <a:lnTo>
                    <a:pt x="161" y="297"/>
                  </a:lnTo>
                  <a:lnTo>
                    <a:pt x="156" y="314"/>
                  </a:lnTo>
                  <a:lnTo>
                    <a:pt x="148" y="335"/>
                  </a:lnTo>
                  <a:lnTo>
                    <a:pt x="142" y="360"/>
                  </a:lnTo>
                  <a:lnTo>
                    <a:pt x="133" y="391"/>
                  </a:lnTo>
                  <a:lnTo>
                    <a:pt x="125" y="429"/>
                  </a:lnTo>
                  <a:lnTo>
                    <a:pt x="114" y="473"/>
                  </a:lnTo>
                  <a:lnTo>
                    <a:pt x="105" y="525"/>
                  </a:lnTo>
                  <a:lnTo>
                    <a:pt x="95" y="585"/>
                  </a:lnTo>
                  <a:lnTo>
                    <a:pt x="79" y="681"/>
                  </a:lnTo>
                  <a:lnTo>
                    <a:pt x="65" y="784"/>
                  </a:lnTo>
                  <a:lnTo>
                    <a:pt x="52" y="891"/>
                  </a:lnTo>
                  <a:lnTo>
                    <a:pt x="40" y="1004"/>
                  </a:lnTo>
                  <a:lnTo>
                    <a:pt x="28" y="1117"/>
                  </a:lnTo>
                  <a:lnTo>
                    <a:pt x="20" y="1223"/>
                  </a:lnTo>
                  <a:lnTo>
                    <a:pt x="12" y="1321"/>
                  </a:lnTo>
                  <a:lnTo>
                    <a:pt x="8" y="1413"/>
                  </a:lnTo>
                  <a:lnTo>
                    <a:pt x="4" y="1498"/>
                  </a:lnTo>
                  <a:lnTo>
                    <a:pt x="2" y="1576"/>
                  </a:lnTo>
                  <a:lnTo>
                    <a:pt x="0" y="1648"/>
                  </a:lnTo>
                  <a:lnTo>
                    <a:pt x="2" y="1715"/>
                  </a:lnTo>
                  <a:lnTo>
                    <a:pt x="3" y="1775"/>
                  </a:lnTo>
                  <a:lnTo>
                    <a:pt x="6" y="1830"/>
                  </a:lnTo>
                  <a:lnTo>
                    <a:pt x="8" y="1880"/>
                  </a:lnTo>
                  <a:lnTo>
                    <a:pt x="12" y="1926"/>
                  </a:lnTo>
                  <a:lnTo>
                    <a:pt x="17" y="1965"/>
                  </a:lnTo>
                  <a:lnTo>
                    <a:pt x="23" y="2002"/>
                  </a:lnTo>
                  <a:lnTo>
                    <a:pt x="28" y="2033"/>
                  </a:lnTo>
                  <a:lnTo>
                    <a:pt x="33" y="2061"/>
                  </a:lnTo>
                  <a:lnTo>
                    <a:pt x="40" y="2084"/>
                  </a:lnTo>
                  <a:lnTo>
                    <a:pt x="45" y="2104"/>
                  </a:lnTo>
                  <a:lnTo>
                    <a:pt x="52" y="2121"/>
                  </a:lnTo>
                  <a:lnTo>
                    <a:pt x="69" y="2161"/>
                  </a:lnTo>
                  <a:lnTo>
                    <a:pt x="89" y="2197"/>
                  </a:lnTo>
                  <a:lnTo>
                    <a:pt x="114" y="2223"/>
                  </a:lnTo>
                  <a:lnTo>
                    <a:pt x="142" y="2244"/>
                  </a:lnTo>
                  <a:lnTo>
                    <a:pt x="173" y="2258"/>
                  </a:lnTo>
                  <a:lnTo>
                    <a:pt x="202" y="2265"/>
                  </a:lnTo>
                  <a:lnTo>
                    <a:pt x="229" y="2266"/>
                  </a:lnTo>
                  <a:lnTo>
                    <a:pt x="269" y="2262"/>
                  </a:lnTo>
                  <a:lnTo>
                    <a:pt x="305" y="2252"/>
                  </a:lnTo>
                  <a:lnTo>
                    <a:pt x="341" y="2233"/>
                  </a:lnTo>
                  <a:lnTo>
                    <a:pt x="375" y="2211"/>
                  </a:lnTo>
                  <a:lnTo>
                    <a:pt x="406" y="2185"/>
                  </a:lnTo>
                  <a:lnTo>
                    <a:pt x="435" y="2156"/>
                  </a:lnTo>
                  <a:lnTo>
                    <a:pt x="461" y="2126"/>
                  </a:lnTo>
                  <a:lnTo>
                    <a:pt x="486" y="2095"/>
                  </a:lnTo>
                  <a:lnTo>
                    <a:pt x="507" y="2066"/>
                  </a:lnTo>
                  <a:lnTo>
                    <a:pt x="525" y="2037"/>
                  </a:lnTo>
                  <a:lnTo>
                    <a:pt x="541" y="2012"/>
                  </a:lnTo>
                  <a:lnTo>
                    <a:pt x="554" y="1992"/>
                  </a:lnTo>
                  <a:lnTo>
                    <a:pt x="589" y="1931"/>
                  </a:lnTo>
                  <a:lnTo>
                    <a:pt x="625" y="1863"/>
                  </a:lnTo>
                  <a:lnTo>
                    <a:pt x="661" y="1790"/>
                  </a:lnTo>
                  <a:lnTo>
                    <a:pt x="698" y="1711"/>
                  </a:lnTo>
                  <a:lnTo>
                    <a:pt x="733" y="1629"/>
                  </a:lnTo>
                  <a:lnTo>
                    <a:pt x="799" y="1725"/>
                  </a:lnTo>
                  <a:lnTo>
                    <a:pt x="861" y="1820"/>
                  </a:lnTo>
                  <a:lnTo>
                    <a:pt x="923" y="1909"/>
                  </a:lnTo>
                  <a:lnTo>
                    <a:pt x="958" y="1960"/>
                  </a:lnTo>
                  <a:lnTo>
                    <a:pt x="877" y="2021"/>
                  </a:lnTo>
                  <a:lnTo>
                    <a:pt x="801" y="2085"/>
                  </a:lnTo>
                  <a:lnTo>
                    <a:pt x="733" y="2152"/>
                  </a:lnTo>
                  <a:lnTo>
                    <a:pt x="669" y="2223"/>
                  </a:lnTo>
                  <a:lnTo>
                    <a:pt x="613" y="2296"/>
                  </a:lnTo>
                  <a:lnTo>
                    <a:pt x="562" y="2372"/>
                  </a:lnTo>
                  <a:lnTo>
                    <a:pt x="517" y="2451"/>
                  </a:lnTo>
                  <a:lnTo>
                    <a:pt x="478" y="2530"/>
                  </a:lnTo>
                  <a:lnTo>
                    <a:pt x="447" y="2613"/>
                  </a:lnTo>
                  <a:lnTo>
                    <a:pt x="423" y="2697"/>
                  </a:lnTo>
                  <a:lnTo>
                    <a:pt x="405" y="2783"/>
                  </a:lnTo>
                  <a:lnTo>
                    <a:pt x="394" y="2870"/>
                  </a:lnTo>
                  <a:lnTo>
                    <a:pt x="390" y="2959"/>
                  </a:lnTo>
                  <a:lnTo>
                    <a:pt x="394" y="3050"/>
                  </a:lnTo>
                  <a:lnTo>
                    <a:pt x="406" y="3142"/>
                  </a:lnTo>
                  <a:lnTo>
                    <a:pt x="426" y="3231"/>
                  </a:lnTo>
                  <a:lnTo>
                    <a:pt x="453" y="3320"/>
                  </a:lnTo>
                  <a:lnTo>
                    <a:pt x="489" y="3406"/>
                  </a:lnTo>
                  <a:lnTo>
                    <a:pt x="530" y="3493"/>
                  </a:lnTo>
                  <a:lnTo>
                    <a:pt x="579" y="3571"/>
                  </a:lnTo>
                  <a:lnTo>
                    <a:pt x="632" y="3647"/>
                  </a:lnTo>
                  <a:lnTo>
                    <a:pt x="693" y="3720"/>
                  </a:lnTo>
                  <a:lnTo>
                    <a:pt x="758" y="3790"/>
                  </a:lnTo>
                  <a:lnTo>
                    <a:pt x="830" y="3857"/>
                  </a:lnTo>
                  <a:lnTo>
                    <a:pt x="907" y="3919"/>
                  </a:lnTo>
                  <a:lnTo>
                    <a:pt x="991" y="3980"/>
                  </a:lnTo>
                  <a:lnTo>
                    <a:pt x="1079" y="4035"/>
                  </a:lnTo>
                  <a:lnTo>
                    <a:pt x="1170" y="4084"/>
                  </a:lnTo>
                  <a:lnTo>
                    <a:pt x="1265" y="4130"/>
                  </a:lnTo>
                  <a:lnTo>
                    <a:pt x="1363" y="4171"/>
                  </a:lnTo>
                  <a:lnTo>
                    <a:pt x="1465" y="4206"/>
                  </a:lnTo>
                  <a:lnTo>
                    <a:pt x="1568" y="4236"/>
                  </a:lnTo>
                  <a:lnTo>
                    <a:pt x="1675" y="4261"/>
                  </a:lnTo>
                  <a:lnTo>
                    <a:pt x="1784" y="4279"/>
                  </a:lnTo>
                  <a:lnTo>
                    <a:pt x="1895" y="4294"/>
                  </a:lnTo>
                  <a:lnTo>
                    <a:pt x="2008" y="4303"/>
                  </a:lnTo>
                  <a:lnTo>
                    <a:pt x="2122" y="4306"/>
                  </a:lnTo>
                  <a:lnTo>
                    <a:pt x="2234" y="4303"/>
                  </a:lnTo>
                  <a:lnTo>
                    <a:pt x="2347" y="4294"/>
                  </a:lnTo>
                  <a:lnTo>
                    <a:pt x="2458" y="4279"/>
                  </a:lnTo>
                  <a:lnTo>
                    <a:pt x="2567" y="4261"/>
                  </a:lnTo>
                  <a:lnTo>
                    <a:pt x="2674" y="4236"/>
                  </a:lnTo>
                  <a:lnTo>
                    <a:pt x="2777" y="4206"/>
                  </a:lnTo>
                  <a:lnTo>
                    <a:pt x="2879" y="4171"/>
                  </a:lnTo>
                  <a:lnTo>
                    <a:pt x="2977" y="4130"/>
                  </a:lnTo>
                  <a:lnTo>
                    <a:pt x="3072" y="4084"/>
                  </a:lnTo>
                  <a:lnTo>
                    <a:pt x="3163" y="4035"/>
                  </a:lnTo>
                  <a:lnTo>
                    <a:pt x="3251" y="3980"/>
                  </a:lnTo>
                  <a:lnTo>
                    <a:pt x="3335" y="3919"/>
                  </a:lnTo>
                  <a:lnTo>
                    <a:pt x="3412" y="3857"/>
                  </a:lnTo>
                  <a:lnTo>
                    <a:pt x="3484" y="3790"/>
                  </a:lnTo>
                  <a:lnTo>
                    <a:pt x="3551" y="3720"/>
                  </a:lnTo>
                  <a:lnTo>
                    <a:pt x="3609" y="3647"/>
                  </a:lnTo>
                  <a:lnTo>
                    <a:pt x="3663" y="3571"/>
                  </a:lnTo>
                  <a:lnTo>
                    <a:pt x="3711" y="3493"/>
                  </a:lnTo>
                  <a:lnTo>
                    <a:pt x="3755" y="3406"/>
                  </a:lnTo>
                  <a:lnTo>
                    <a:pt x="3789" y="3320"/>
                  </a:lnTo>
                  <a:lnTo>
                    <a:pt x="3816" y="3231"/>
                  </a:lnTo>
                  <a:lnTo>
                    <a:pt x="3836" y="3142"/>
                  </a:lnTo>
                  <a:lnTo>
                    <a:pt x="3848" y="3050"/>
                  </a:lnTo>
                  <a:lnTo>
                    <a:pt x="3852" y="2959"/>
                  </a:lnTo>
                  <a:lnTo>
                    <a:pt x="3849" y="2871"/>
                  </a:lnTo>
                  <a:lnTo>
                    <a:pt x="3837" y="2783"/>
                  </a:lnTo>
                  <a:lnTo>
                    <a:pt x="3820" y="2698"/>
                  </a:lnTo>
                  <a:lnTo>
                    <a:pt x="3795" y="2614"/>
                  </a:lnTo>
                  <a:lnTo>
                    <a:pt x="3764" y="2532"/>
                  </a:lnTo>
                  <a:lnTo>
                    <a:pt x="3726" y="2452"/>
                  </a:lnTo>
                  <a:lnTo>
                    <a:pt x="3681" y="2373"/>
                  </a:lnTo>
                  <a:lnTo>
                    <a:pt x="3632" y="2297"/>
                  </a:lnTo>
                  <a:lnTo>
                    <a:pt x="3574" y="2224"/>
                  </a:lnTo>
                  <a:lnTo>
                    <a:pt x="3511" y="2155"/>
                  </a:lnTo>
                  <a:lnTo>
                    <a:pt x="3443" y="2087"/>
                  </a:lnTo>
                  <a:lnTo>
                    <a:pt x="3369" y="2023"/>
                  </a:lnTo>
                  <a:lnTo>
                    <a:pt x="3288" y="1962"/>
                  </a:lnTo>
                  <a:lnTo>
                    <a:pt x="3324" y="1910"/>
                  </a:lnTo>
                  <a:lnTo>
                    <a:pt x="3384" y="1820"/>
                  </a:lnTo>
                  <a:lnTo>
                    <a:pt x="3448" y="1727"/>
                  </a:lnTo>
                  <a:lnTo>
                    <a:pt x="3514" y="1629"/>
                  </a:lnTo>
                  <a:lnTo>
                    <a:pt x="3549" y="1711"/>
                  </a:lnTo>
                  <a:lnTo>
                    <a:pt x="3586" y="1790"/>
                  </a:lnTo>
                  <a:lnTo>
                    <a:pt x="3623" y="1863"/>
                  </a:lnTo>
                  <a:lnTo>
                    <a:pt x="3658" y="1931"/>
                  </a:lnTo>
                  <a:lnTo>
                    <a:pt x="3693" y="1992"/>
                  </a:lnTo>
                  <a:lnTo>
                    <a:pt x="3706" y="2013"/>
                  </a:lnTo>
                  <a:lnTo>
                    <a:pt x="3722" y="2037"/>
                  </a:lnTo>
                  <a:lnTo>
                    <a:pt x="3740" y="2066"/>
                  </a:lnTo>
                  <a:lnTo>
                    <a:pt x="3761" y="2096"/>
                  </a:lnTo>
                  <a:lnTo>
                    <a:pt x="3786" y="2126"/>
                  </a:lnTo>
                  <a:lnTo>
                    <a:pt x="3812" y="2156"/>
                  </a:lnTo>
                  <a:lnTo>
                    <a:pt x="3841" y="2185"/>
                  </a:lnTo>
                  <a:lnTo>
                    <a:pt x="3872" y="2211"/>
                  </a:lnTo>
                  <a:lnTo>
                    <a:pt x="3906" y="2233"/>
                  </a:lnTo>
                  <a:lnTo>
                    <a:pt x="3942" y="2252"/>
                  </a:lnTo>
                  <a:lnTo>
                    <a:pt x="3978" y="2262"/>
                  </a:lnTo>
                  <a:lnTo>
                    <a:pt x="4018" y="2266"/>
                  </a:lnTo>
                  <a:lnTo>
                    <a:pt x="4045" y="2265"/>
                  </a:lnTo>
                  <a:lnTo>
                    <a:pt x="4074" y="2258"/>
                  </a:lnTo>
                  <a:lnTo>
                    <a:pt x="4105" y="2244"/>
                  </a:lnTo>
                  <a:lnTo>
                    <a:pt x="4133" y="2223"/>
                  </a:lnTo>
                  <a:lnTo>
                    <a:pt x="4158" y="2197"/>
                  </a:lnTo>
                  <a:lnTo>
                    <a:pt x="4179" y="2163"/>
                  </a:lnTo>
                  <a:lnTo>
                    <a:pt x="4196" y="2121"/>
                  </a:lnTo>
                  <a:lnTo>
                    <a:pt x="4202" y="2104"/>
                  </a:lnTo>
                  <a:lnTo>
                    <a:pt x="4207" y="2084"/>
                  </a:lnTo>
                  <a:lnTo>
                    <a:pt x="4214" y="2061"/>
                  </a:lnTo>
                  <a:lnTo>
                    <a:pt x="4219" y="2033"/>
                  </a:lnTo>
                  <a:lnTo>
                    <a:pt x="4224" y="2002"/>
                  </a:lnTo>
                  <a:lnTo>
                    <a:pt x="4230" y="1965"/>
                  </a:lnTo>
                  <a:lnTo>
                    <a:pt x="4235" y="1926"/>
                  </a:lnTo>
                  <a:lnTo>
                    <a:pt x="4239" y="1880"/>
                  </a:lnTo>
                  <a:lnTo>
                    <a:pt x="4241" y="1830"/>
                  </a:lnTo>
                  <a:lnTo>
                    <a:pt x="4244" y="1775"/>
                  </a:lnTo>
                  <a:lnTo>
                    <a:pt x="4245" y="1715"/>
                  </a:lnTo>
                  <a:lnTo>
                    <a:pt x="4247" y="1648"/>
                  </a:lnTo>
                  <a:lnTo>
                    <a:pt x="4245" y="1576"/>
                  </a:lnTo>
                  <a:lnTo>
                    <a:pt x="4243" y="1498"/>
                  </a:lnTo>
                  <a:lnTo>
                    <a:pt x="4240" y="1413"/>
                  </a:lnTo>
                  <a:lnTo>
                    <a:pt x="4235" y="1321"/>
                  </a:lnTo>
                  <a:lnTo>
                    <a:pt x="4227" y="1223"/>
                  </a:lnTo>
                  <a:lnTo>
                    <a:pt x="4219" y="1117"/>
                  </a:lnTo>
                  <a:lnTo>
                    <a:pt x="4219" y="1117"/>
                  </a:lnTo>
                  <a:close/>
                  <a:moveTo>
                    <a:pt x="367" y="1914"/>
                  </a:moveTo>
                  <a:lnTo>
                    <a:pt x="341" y="1952"/>
                  </a:lnTo>
                  <a:lnTo>
                    <a:pt x="318" y="1983"/>
                  </a:lnTo>
                  <a:lnTo>
                    <a:pt x="298" y="2008"/>
                  </a:lnTo>
                  <a:lnTo>
                    <a:pt x="279" y="2028"/>
                  </a:lnTo>
                  <a:lnTo>
                    <a:pt x="265" y="2042"/>
                  </a:lnTo>
                  <a:lnTo>
                    <a:pt x="252" y="2053"/>
                  </a:lnTo>
                  <a:lnTo>
                    <a:pt x="241" y="2059"/>
                  </a:lnTo>
                  <a:lnTo>
                    <a:pt x="237" y="2046"/>
                  </a:lnTo>
                  <a:lnTo>
                    <a:pt x="232" y="2029"/>
                  </a:lnTo>
                  <a:lnTo>
                    <a:pt x="227" y="2006"/>
                  </a:lnTo>
                  <a:lnTo>
                    <a:pt x="222" y="1977"/>
                  </a:lnTo>
                  <a:lnTo>
                    <a:pt x="216" y="1941"/>
                  </a:lnTo>
                  <a:lnTo>
                    <a:pt x="211" y="1898"/>
                  </a:lnTo>
                  <a:lnTo>
                    <a:pt x="207" y="1848"/>
                  </a:lnTo>
                  <a:lnTo>
                    <a:pt x="205" y="1790"/>
                  </a:lnTo>
                  <a:lnTo>
                    <a:pt x="202" y="1711"/>
                  </a:lnTo>
                  <a:lnTo>
                    <a:pt x="202" y="1625"/>
                  </a:lnTo>
                  <a:lnTo>
                    <a:pt x="203" y="1533"/>
                  </a:lnTo>
                  <a:lnTo>
                    <a:pt x="207" y="1435"/>
                  </a:lnTo>
                  <a:lnTo>
                    <a:pt x="212" y="1333"/>
                  </a:lnTo>
                  <a:lnTo>
                    <a:pt x="220" y="1225"/>
                  </a:lnTo>
                  <a:lnTo>
                    <a:pt x="228" y="1132"/>
                  </a:lnTo>
                  <a:lnTo>
                    <a:pt x="237" y="1043"/>
                  </a:lnTo>
                  <a:lnTo>
                    <a:pt x="246" y="957"/>
                  </a:lnTo>
                  <a:lnTo>
                    <a:pt x="256" y="874"/>
                  </a:lnTo>
                  <a:lnTo>
                    <a:pt x="266" y="796"/>
                  </a:lnTo>
                  <a:lnTo>
                    <a:pt x="275" y="723"/>
                  </a:lnTo>
                  <a:lnTo>
                    <a:pt x="286" y="655"/>
                  </a:lnTo>
                  <a:lnTo>
                    <a:pt x="296" y="593"/>
                  </a:lnTo>
                  <a:lnTo>
                    <a:pt x="307" y="537"/>
                  </a:lnTo>
                  <a:lnTo>
                    <a:pt x="316" y="488"/>
                  </a:lnTo>
                  <a:lnTo>
                    <a:pt x="325" y="446"/>
                  </a:lnTo>
                  <a:lnTo>
                    <a:pt x="334" y="412"/>
                  </a:lnTo>
                  <a:lnTo>
                    <a:pt x="342" y="387"/>
                  </a:lnTo>
                  <a:lnTo>
                    <a:pt x="349" y="370"/>
                  </a:lnTo>
                  <a:lnTo>
                    <a:pt x="363" y="355"/>
                  </a:lnTo>
                  <a:lnTo>
                    <a:pt x="383" y="338"/>
                  </a:lnTo>
                  <a:lnTo>
                    <a:pt x="409" y="319"/>
                  </a:lnTo>
                  <a:lnTo>
                    <a:pt x="441" y="301"/>
                  </a:lnTo>
                  <a:lnTo>
                    <a:pt x="477" y="283"/>
                  </a:lnTo>
                  <a:lnTo>
                    <a:pt x="517" y="266"/>
                  </a:lnTo>
                  <a:lnTo>
                    <a:pt x="562" y="249"/>
                  </a:lnTo>
                  <a:lnTo>
                    <a:pt x="608" y="233"/>
                  </a:lnTo>
                  <a:lnTo>
                    <a:pt x="656" y="221"/>
                  </a:lnTo>
                  <a:lnTo>
                    <a:pt x="706" y="211"/>
                  </a:lnTo>
                  <a:lnTo>
                    <a:pt x="755" y="203"/>
                  </a:lnTo>
                  <a:lnTo>
                    <a:pt x="796" y="200"/>
                  </a:lnTo>
                  <a:lnTo>
                    <a:pt x="830" y="200"/>
                  </a:lnTo>
                  <a:lnTo>
                    <a:pt x="859" y="203"/>
                  </a:lnTo>
                  <a:lnTo>
                    <a:pt x="875" y="216"/>
                  </a:lnTo>
                  <a:lnTo>
                    <a:pt x="894" y="225"/>
                  </a:lnTo>
                  <a:lnTo>
                    <a:pt x="901" y="228"/>
                  </a:lnTo>
                  <a:lnTo>
                    <a:pt x="906" y="230"/>
                  </a:lnTo>
                  <a:lnTo>
                    <a:pt x="907" y="240"/>
                  </a:lnTo>
                  <a:lnTo>
                    <a:pt x="907" y="251"/>
                  </a:lnTo>
                  <a:lnTo>
                    <a:pt x="906" y="278"/>
                  </a:lnTo>
                  <a:lnTo>
                    <a:pt x="903" y="309"/>
                  </a:lnTo>
                  <a:lnTo>
                    <a:pt x="899" y="347"/>
                  </a:lnTo>
                  <a:lnTo>
                    <a:pt x="894" y="390"/>
                  </a:lnTo>
                  <a:lnTo>
                    <a:pt x="885" y="439"/>
                  </a:lnTo>
                  <a:lnTo>
                    <a:pt x="876" y="492"/>
                  </a:lnTo>
                  <a:lnTo>
                    <a:pt x="864" y="552"/>
                  </a:lnTo>
                  <a:lnTo>
                    <a:pt x="848" y="619"/>
                  </a:lnTo>
                  <a:lnTo>
                    <a:pt x="831" y="691"/>
                  </a:lnTo>
                  <a:lnTo>
                    <a:pt x="812" y="768"/>
                  </a:lnTo>
                  <a:lnTo>
                    <a:pt x="790" y="852"/>
                  </a:lnTo>
                  <a:lnTo>
                    <a:pt x="763" y="943"/>
                  </a:lnTo>
                  <a:lnTo>
                    <a:pt x="729" y="1053"/>
                  </a:lnTo>
                  <a:lnTo>
                    <a:pt x="695" y="1159"/>
                  </a:lnTo>
                  <a:lnTo>
                    <a:pt x="660" y="1263"/>
                  </a:lnTo>
                  <a:lnTo>
                    <a:pt x="623" y="1363"/>
                  </a:lnTo>
                  <a:lnTo>
                    <a:pt x="587" y="1458"/>
                  </a:lnTo>
                  <a:lnTo>
                    <a:pt x="550" y="1550"/>
                  </a:lnTo>
                  <a:lnTo>
                    <a:pt x="512" y="1635"/>
                  </a:lnTo>
                  <a:lnTo>
                    <a:pt x="475" y="1715"/>
                  </a:lnTo>
                  <a:lnTo>
                    <a:pt x="439" y="1788"/>
                  </a:lnTo>
                  <a:lnTo>
                    <a:pt x="402" y="1855"/>
                  </a:lnTo>
                  <a:lnTo>
                    <a:pt x="367" y="1914"/>
                  </a:lnTo>
                  <a:lnTo>
                    <a:pt x="367" y="1914"/>
                  </a:lnTo>
                  <a:close/>
                  <a:moveTo>
                    <a:pt x="3158" y="1796"/>
                  </a:moveTo>
                  <a:lnTo>
                    <a:pt x="3111" y="1867"/>
                  </a:lnTo>
                  <a:lnTo>
                    <a:pt x="3065" y="1934"/>
                  </a:lnTo>
                  <a:lnTo>
                    <a:pt x="3053" y="1958"/>
                  </a:lnTo>
                  <a:lnTo>
                    <a:pt x="3048" y="1985"/>
                  </a:lnTo>
                  <a:lnTo>
                    <a:pt x="3051" y="2011"/>
                  </a:lnTo>
                  <a:lnTo>
                    <a:pt x="3059" y="2037"/>
                  </a:lnTo>
                  <a:lnTo>
                    <a:pt x="3074" y="2058"/>
                  </a:lnTo>
                  <a:lnTo>
                    <a:pt x="3095" y="2075"/>
                  </a:lnTo>
                  <a:lnTo>
                    <a:pt x="3174" y="2127"/>
                  </a:lnTo>
                  <a:lnTo>
                    <a:pt x="3247" y="2184"/>
                  </a:lnTo>
                  <a:lnTo>
                    <a:pt x="3315" y="2242"/>
                  </a:lnTo>
                  <a:lnTo>
                    <a:pt x="3378" y="2304"/>
                  </a:lnTo>
                  <a:lnTo>
                    <a:pt x="3433" y="2369"/>
                  </a:lnTo>
                  <a:lnTo>
                    <a:pt x="3484" y="2436"/>
                  </a:lnTo>
                  <a:lnTo>
                    <a:pt x="3527" y="2506"/>
                  </a:lnTo>
                  <a:lnTo>
                    <a:pt x="3565" y="2578"/>
                  </a:lnTo>
                  <a:lnTo>
                    <a:pt x="3595" y="2651"/>
                  </a:lnTo>
                  <a:lnTo>
                    <a:pt x="3620" y="2726"/>
                  </a:lnTo>
                  <a:lnTo>
                    <a:pt x="3637" y="2801"/>
                  </a:lnTo>
                  <a:lnTo>
                    <a:pt x="3647" y="2880"/>
                  </a:lnTo>
                  <a:lnTo>
                    <a:pt x="3651" y="2959"/>
                  </a:lnTo>
                  <a:lnTo>
                    <a:pt x="3647" y="3044"/>
                  </a:lnTo>
                  <a:lnTo>
                    <a:pt x="3634" y="3127"/>
                  </a:lnTo>
                  <a:lnTo>
                    <a:pt x="3615" y="3209"/>
                  </a:lnTo>
                  <a:lnTo>
                    <a:pt x="3587" y="3288"/>
                  </a:lnTo>
                  <a:lnTo>
                    <a:pt x="3552" y="3366"/>
                  </a:lnTo>
                  <a:lnTo>
                    <a:pt x="3509" y="3442"/>
                  </a:lnTo>
                  <a:lnTo>
                    <a:pt x="3460" y="3514"/>
                  </a:lnTo>
                  <a:lnTo>
                    <a:pt x="3404" y="3582"/>
                  </a:lnTo>
                  <a:lnTo>
                    <a:pt x="3342" y="3647"/>
                  </a:lnTo>
                  <a:lnTo>
                    <a:pt x="3276" y="3710"/>
                  </a:lnTo>
                  <a:lnTo>
                    <a:pt x="3202" y="3769"/>
                  </a:lnTo>
                  <a:lnTo>
                    <a:pt x="3124" y="3823"/>
                  </a:lnTo>
                  <a:lnTo>
                    <a:pt x="3042" y="3874"/>
                  </a:lnTo>
                  <a:lnTo>
                    <a:pt x="2954" y="3919"/>
                  </a:lnTo>
                  <a:lnTo>
                    <a:pt x="2862" y="3961"/>
                  </a:lnTo>
                  <a:lnTo>
                    <a:pt x="2765" y="3998"/>
                  </a:lnTo>
                  <a:lnTo>
                    <a:pt x="2666" y="4029"/>
                  </a:lnTo>
                  <a:lnTo>
                    <a:pt x="2563" y="4056"/>
                  </a:lnTo>
                  <a:lnTo>
                    <a:pt x="2457" y="4077"/>
                  </a:lnTo>
                  <a:lnTo>
                    <a:pt x="2347" y="4092"/>
                  </a:lnTo>
                  <a:lnTo>
                    <a:pt x="2235" y="4101"/>
                  </a:lnTo>
                  <a:lnTo>
                    <a:pt x="2122" y="4105"/>
                  </a:lnTo>
                  <a:lnTo>
                    <a:pt x="2006" y="4101"/>
                  </a:lnTo>
                  <a:lnTo>
                    <a:pt x="1895" y="4092"/>
                  </a:lnTo>
                  <a:lnTo>
                    <a:pt x="1785" y="4077"/>
                  </a:lnTo>
                  <a:lnTo>
                    <a:pt x="1679" y="4056"/>
                  </a:lnTo>
                  <a:lnTo>
                    <a:pt x="1576" y="4029"/>
                  </a:lnTo>
                  <a:lnTo>
                    <a:pt x="1477" y="3998"/>
                  </a:lnTo>
                  <a:lnTo>
                    <a:pt x="1381" y="3961"/>
                  </a:lnTo>
                  <a:lnTo>
                    <a:pt x="1288" y="3919"/>
                  </a:lnTo>
                  <a:lnTo>
                    <a:pt x="1200" y="3874"/>
                  </a:lnTo>
                  <a:lnTo>
                    <a:pt x="1118" y="3823"/>
                  </a:lnTo>
                  <a:lnTo>
                    <a:pt x="1039" y="3769"/>
                  </a:lnTo>
                  <a:lnTo>
                    <a:pt x="966" y="3710"/>
                  </a:lnTo>
                  <a:lnTo>
                    <a:pt x="899" y="3647"/>
                  </a:lnTo>
                  <a:lnTo>
                    <a:pt x="838" y="3582"/>
                  </a:lnTo>
                  <a:lnTo>
                    <a:pt x="782" y="3514"/>
                  </a:lnTo>
                  <a:lnTo>
                    <a:pt x="733" y="3442"/>
                  </a:lnTo>
                  <a:lnTo>
                    <a:pt x="691" y="3366"/>
                  </a:lnTo>
                  <a:lnTo>
                    <a:pt x="656" y="3288"/>
                  </a:lnTo>
                  <a:lnTo>
                    <a:pt x="627" y="3209"/>
                  </a:lnTo>
                  <a:lnTo>
                    <a:pt x="608" y="3127"/>
                  </a:lnTo>
                  <a:lnTo>
                    <a:pt x="595" y="3044"/>
                  </a:lnTo>
                  <a:lnTo>
                    <a:pt x="591" y="2959"/>
                  </a:lnTo>
                  <a:lnTo>
                    <a:pt x="595" y="2873"/>
                  </a:lnTo>
                  <a:lnTo>
                    <a:pt x="608" y="2791"/>
                  </a:lnTo>
                  <a:lnTo>
                    <a:pt x="627" y="2709"/>
                  </a:lnTo>
                  <a:lnTo>
                    <a:pt x="656" y="2629"/>
                  </a:lnTo>
                  <a:lnTo>
                    <a:pt x="691" y="2550"/>
                  </a:lnTo>
                  <a:lnTo>
                    <a:pt x="735" y="2474"/>
                  </a:lnTo>
                  <a:lnTo>
                    <a:pt x="784" y="2400"/>
                  </a:lnTo>
                  <a:lnTo>
                    <a:pt x="842" y="2329"/>
                  </a:lnTo>
                  <a:lnTo>
                    <a:pt x="907" y="2262"/>
                  </a:lnTo>
                  <a:lnTo>
                    <a:pt x="978" y="2197"/>
                  </a:lnTo>
                  <a:lnTo>
                    <a:pt x="1055" y="2136"/>
                  </a:lnTo>
                  <a:lnTo>
                    <a:pt x="1140" y="2080"/>
                  </a:lnTo>
                  <a:lnTo>
                    <a:pt x="1159" y="2068"/>
                  </a:lnTo>
                  <a:lnTo>
                    <a:pt x="1173" y="2054"/>
                  </a:lnTo>
                  <a:lnTo>
                    <a:pt x="1186" y="2037"/>
                  </a:lnTo>
                  <a:lnTo>
                    <a:pt x="1194" y="2017"/>
                  </a:lnTo>
                  <a:lnTo>
                    <a:pt x="1198" y="1995"/>
                  </a:lnTo>
                  <a:lnTo>
                    <a:pt x="1196" y="1973"/>
                  </a:lnTo>
                  <a:lnTo>
                    <a:pt x="1191" y="1952"/>
                  </a:lnTo>
                  <a:lnTo>
                    <a:pt x="1181" y="1932"/>
                  </a:lnTo>
                  <a:lnTo>
                    <a:pt x="1136" y="1865"/>
                  </a:lnTo>
                  <a:lnTo>
                    <a:pt x="1088" y="1796"/>
                  </a:lnTo>
                  <a:lnTo>
                    <a:pt x="1025" y="1704"/>
                  </a:lnTo>
                  <a:lnTo>
                    <a:pt x="960" y="1608"/>
                  </a:lnTo>
                  <a:lnTo>
                    <a:pt x="893" y="1507"/>
                  </a:lnTo>
                  <a:lnTo>
                    <a:pt x="826" y="1403"/>
                  </a:lnTo>
                  <a:lnTo>
                    <a:pt x="865" y="1293"/>
                  </a:lnTo>
                  <a:lnTo>
                    <a:pt x="902" y="1182"/>
                  </a:lnTo>
                  <a:lnTo>
                    <a:pt x="937" y="1071"/>
                  </a:lnTo>
                  <a:lnTo>
                    <a:pt x="971" y="958"/>
                  </a:lnTo>
                  <a:lnTo>
                    <a:pt x="1002" y="848"/>
                  </a:lnTo>
                  <a:lnTo>
                    <a:pt x="1029" y="742"/>
                  </a:lnTo>
                  <a:lnTo>
                    <a:pt x="1053" y="639"/>
                  </a:lnTo>
                  <a:lnTo>
                    <a:pt x="1070" y="558"/>
                  </a:lnTo>
                  <a:lnTo>
                    <a:pt x="1084" y="483"/>
                  </a:lnTo>
                  <a:lnTo>
                    <a:pt x="1117" y="577"/>
                  </a:lnTo>
                  <a:lnTo>
                    <a:pt x="1151" y="674"/>
                  </a:lnTo>
                  <a:lnTo>
                    <a:pt x="1183" y="772"/>
                  </a:lnTo>
                  <a:lnTo>
                    <a:pt x="1217" y="873"/>
                  </a:lnTo>
                  <a:lnTo>
                    <a:pt x="1250" y="975"/>
                  </a:lnTo>
                  <a:lnTo>
                    <a:pt x="1282" y="1077"/>
                  </a:lnTo>
                  <a:lnTo>
                    <a:pt x="1313" y="1178"/>
                  </a:lnTo>
                  <a:lnTo>
                    <a:pt x="1342" y="1279"/>
                  </a:lnTo>
                  <a:lnTo>
                    <a:pt x="1371" y="1376"/>
                  </a:lnTo>
                  <a:lnTo>
                    <a:pt x="1397" y="1471"/>
                  </a:lnTo>
                  <a:lnTo>
                    <a:pt x="1422" y="1562"/>
                  </a:lnTo>
                  <a:lnTo>
                    <a:pt x="1442" y="1648"/>
                  </a:lnTo>
                  <a:lnTo>
                    <a:pt x="1463" y="1729"/>
                  </a:lnTo>
                  <a:lnTo>
                    <a:pt x="1480" y="1805"/>
                  </a:lnTo>
                  <a:lnTo>
                    <a:pt x="1486" y="1825"/>
                  </a:lnTo>
                  <a:lnTo>
                    <a:pt x="1496" y="1842"/>
                  </a:lnTo>
                  <a:lnTo>
                    <a:pt x="1509" y="1856"/>
                  </a:lnTo>
                  <a:lnTo>
                    <a:pt x="1526" y="1869"/>
                  </a:lnTo>
                  <a:lnTo>
                    <a:pt x="1551" y="1880"/>
                  </a:lnTo>
                  <a:lnTo>
                    <a:pt x="1577" y="1884"/>
                  </a:lnTo>
                  <a:lnTo>
                    <a:pt x="1605" y="1880"/>
                  </a:lnTo>
                  <a:lnTo>
                    <a:pt x="1732" y="1850"/>
                  </a:lnTo>
                  <a:lnTo>
                    <a:pt x="1861" y="1829"/>
                  </a:lnTo>
                  <a:lnTo>
                    <a:pt x="1991" y="1816"/>
                  </a:lnTo>
                  <a:lnTo>
                    <a:pt x="2122" y="1810"/>
                  </a:lnTo>
                  <a:lnTo>
                    <a:pt x="2252" y="1816"/>
                  </a:lnTo>
                  <a:lnTo>
                    <a:pt x="2383" y="1829"/>
                  </a:lnTo>
                  <a:lnTo>
                    <a:pt x="2514" y="1851"/>
                  </a:lnTo>
                  <a:lnTo>
                    <a:pt x="2642" y="1881"/>
                  </a:lnTo>
                  <a:lnTo>
                    <a:pt x="2670" y="1885"/>
                  </a:lnTo>
                  <a:lnTo>
                    <a:pt x="2696" y="1881"/>
                  </a:lnTo>
                  <a:lnTo>
                    <a:pt x="2721" y="1871"/>
                  </a:lnTo>
                  <a:lnTo>
                    <a:pt x="2738" y="1859"/>
                  </a:lnTo>
                  <a:lnTo>
                    <a:pt x="2751" y="1843"/>
                  </a:lnTo>
                  <a:lnTo>
                    <a:pt x="2760" y="1826"/>
                  </a:lnTo>
                  <a:lnTo>
                    <a:pt x="2767" y="1807"/>
                  </a:lnTo>
                  <a:lnTo>
                    <a:pt x="2784" y="1731"/>
                  </a:lnTo>
                  <a:lnTo>
                    <a:pt x="2803" y="1649"/>
                  </a:lnTo>
                  <a:lnTo>
                    <a:pt x="2826" y="1563"/>
                  </a:lnTo>
                  <a:lnTo>
                    <a:pt x="2850" y="1473"/>
                  </a:lnTo>
                  <a:lnTo>
                    <a:pt x="2877" y="1377"/>
                  </a:lnTo>
                  <a:lnTo>
                    <a:pt x="2904" y="1280"/>
                  </a:lnTo>
                  <a:lnTo>
                    <a:pt x="2934" y="1179"/>
                  </a:lnTo>
                  <a:lnTo>
                    <a:pt x="2966" y="1079"/>
                  </a:lnTo>
                  <a:lnTo>
                    <a:pt x="2997" y="977"/>
                  </a:lnTo>
                  <a:lnTo>
                    <a:pt x="3030" y="874"/>
                  </a:lnTo>
                  <a:lnTo>
                    <a:pt x="3062" y="774"/>
                  </a:lnTo>
                  <a:lnTo>
                    <a:pt x="3096" y="674"/>
                  </a:lnTo>
                  <a:lnTo>
                    <a:pt x="3131" y="577"/>
                  </a:lnTo>
                  <a:lnTo>
                    <a:pt x="3163" y="483"/>
                  </a:lnTo>
                  <a:lnTo>
                    <a:pt x="3178" y="558"/>
                  </a:lnTo>
                  <a:lnTo>
                    <a:pt x="3195" y="639"/>
                  </a:lnTo>
                  <a:lnTo>
                    <a:pt x="3218" y="742"/>
                  </a:lnTo>
                  <a:lnTo>
                    <a:pt x="3246" y="848"/>
                  </a:lnTo>
                  <a:lnTo>
                    <a:pt x="3277" y="958"/>
                  </a:lnTo>
                  <a:lnTo>
                    <a:pt x="3310" y="1071"/>
                  </a:lnTo>
                  <a:lnTo>
                    <a:pt x="3345" y="1182"/>
                  </a:lnTo>
                  <a:lnTo>
                    <a:pt x="3382" y="1293"/>
                  </a:lnTo>
                  <a:lnTo>
                    <a:pt x="3421" y="1403"/>
                  </a:lnTo>
                  <a:lnTo>
                    <a:pt x="3353" y="1507"/>
                  </a:lnTo>
                  <a:lnTo>
                    <a:pt x="3286" y="1608"/>
                  </a:lnTo>
                  <a:lnTo>
                    <a:pt x="3221" y="1704"/>
                  </a:lnTo>
                  <a:lnTo>
                    <a:pt x="3158" y="1796"/>
                  </a:lnTo>
                  <a:lnTo>
                    <a:pt x="3158" y="1796"/>
                  </a:lnTo>
                  <a:close/>
                  <a:moveTo>
                    <a:pt x="4043" y="1790"/>
                  </a:moveTo>
                  <a:lnTo>
                    <a:pt x="4040" y="1848"/>
                  </a:lnTo>
                  <a:lnTo>
                    <a:pt x="4036" y="1898"/>
                  </a:lnTo>
                  <a:lnTo>
                    <a:pt x="4031" y="1941"/>
                  </a:lnTo>
                  <a:lnTo>
                    <a:pt x="4026" y="1977"/>
                  </a:lnTo>
                  <a:lnTo>
                    <a:pt x="4020" y="2006"/>
                  </a:lnTo>
                  <a:lnTo>
                    <a:pt x="4015" y="2029"/>
                  </a:lnTo>
                  <a:lnTo>
                    <a:pt x="4010" y="2046"/>
                  </a:lnTo>
                  <a:lnTo>
                    <a:pt x="4006" y="2059"/>
                  </a:lnTo>
                  <a:lnTo>
                    <a:pt x="3995" y="2053"/>
                  </a:lnTo>
                  <a:lnTo>
                    <a:pt x="3982" y="2042"/>
                  </a:lnTo>
                  <a:lnTo>
                    <a:pt x="3968" y="2028"/>
                  </a:lnTo>
                  <a:lnTo>
                    <a:pt x="3950" y="2008"/>
                  </a:lnTo>
                  <a:lnTo>
                    <a:pt x="3929" y="1983"/>
                  </a:lnTo>
                  <a:lnTo>
                    <a:pt x="3906" y="1952"/>
                  </a:lnTo>
                  <a:lnTo>
                    <a:pt x="3880" y="1914"/>
                  </a:lnTo>
                  <a:lnTo>
                    <a:pt x="3845" y="1855"/>
                  </a:lnTo>
                  <a:lnTo>
                    <a:pt x="3808" y="1788"/>
                  </a:lnTo>
                  <a:lnTo>
                    <a:pt x="3772" y="1715"/>
                  </a:lnTo>
                  <a:lnTo>
                    <a:pt x="3735" y="1635"/>
                  </a:lnTo>
                  <a:lnTo>
                    <a:pt x="3698" y="1550"/>
                  </a:lnTo>
                  <a:lnTo>
                    <a:pt x="3660" y="1458"/>
                  </a:lnTo>
                  <a:lnTo>
                    <a:pt x="3624" y="1363"/>
                  </a:lnTo>
                  <a:lnTo>
                    <a:pt x="3587" y="1263"/>
                  </a:lnTo>
                  <a:lnTo>
                    <a:pt x="3552" y="1159"/>
                  </a:lnTo>
                  <a:lnTo>
                    <a:pt x="3518" y="1053"/>
                  </a:lnTo>
                  <a:lnTo>
                    <a:pt x="3484" y="943"/>
                  </a:lnTo>
                  <a:lnTo>
                    <a:pt x="3458" y="852"/>
                  </a:lnTo>
                  <a:lnTo>
                    <a:pt x="3435" y="768"/>
                  </a:lnTo>
                  <a:lnTo>
                    <a:pt x="3416" y="690"/>
                  </a:lnTo>
                  <a:lnTo>
                    <a:pt x="3397" y="618"/>
                  </a:lnTo>
                  <a:lnTo>
                    <a:pt x="3383" y="551"/>
                  </a:lnTo>
                  <a:lnTo>
                    <a:pt x="3371" y="491"/>
                  </a:lnTo>
                  <a:lnTo>
                    <a:pt x="3361" y="437"/>
                  </a:lnTo>
                  <a:lnTo>
                    <a:pt x="3353" y="387"/>
                  </a:lnTo>
                  <a:lnTo>
                    <a:pt x="3348" y="346"/>
                  </a:lnTo>
                  <a:lnTo>
                    <a:pt x="3344" y="308"/>
                  </a:lnTo>
                  <a:lnTo>
                    <a:pt x="3341" y="276"/>
                  </a:lnTo>
                  <a:lnTo>
                    <a:pt x="3340" y="250"/>
                  </a:lnTo>
                  <a:lnTo>
                    <a:pt x="3340" y="240"/>
                  </a:lnTo>
                  <a:lnTo>
                    <a:pt x="3341" y="230"/>
                  </a:lnTo>
                  <a:lnTo>
                    <a:pt x="3346" y="228"/>
                  </a:lnTo>
                  <a:lnTo>
                    <a:pt x="3353" y="225"/>
                  </a:lnTo>
                  <a:lnTo>
                    <a:pt x="3373" y="216"/>
                  </a:lnTo>
                  <a:lnTo>
                    <a:pt x="3388" y="203"/>
                  </a:lnTo>
                  <a:lnTo>
                    <a:pt x="3417" y="200"/>
                  </a:lnTo>
                  <a:lnTo>
                    <a:pt x="3451" y="200"/>
                  </a:lnTo>
                  <a:lnTo>
                    <a:pt x="3492" y="203"/>
                  </a:lnTo>
                  <a:lnTo>
                    <a:pt x="3541" y="211"/>
                  </a:lnTo>
                  <a:lnTo>
                    <a:pt x="3591" y="221"/>
                  </a:lnTo>
                  <a:lnTo>
                    <a:pt x="3640" y="233"/>
                  </a:lnTo>
                  <a:lnTo>
                    <a:pt x="3685" y="249"/>
                  </a:lnTo>
                  <a:lnTo>
                    <a:pt x="3730" y="266"/>
                  </a:lnTo>
                  <a:lnTo>
                    <a:pt x="3770" y="283"/>
                  </a:lnTo>
                  <a:lnTo>
                    <a:pt x="3806" y="301"/>
                  </a:lnTo>
                  <a:lnTo>
                    <a:pt x="3838" y="319"/>
                  </a:lnTo>
                  <a:lnTo>
                    <a:pt x="3865" y="338"/>
                  </a:lnTo>
                  <a:lnTo>
                    <a:pt x="3884" y="355"/>
                  </a:lnTo>
                  <a:lnTo>
                    <a:pt x="3899" y="370"/>
                  </a:lnTo>
                  <a:lnTo>
                    <a:pt x="3905" y="387"/>
                  </a:lnTo>
                  <a:lnTo>
                    <a:pt x="3913" y="414"/>
                  </a:lnTo>
                  <a:lnTo>
                    <a:pt x="3922" y="446"/>
                  </a:lnTo>
                  <a:lnTo>
                    <a:pt x="3931" y="488"/>
                  </a:lnTo>
                  <a:lnTo>
                    <a:pt x="3940" y="537"/>
                  </a:lnTo>
                  <a:lnTo>
                    <a:pt x="3951" y="593"/>
                  </a:lnTo>
                  <a:lnTo>
                    <a:pt x="3961" y="655"/>
                  </a:lnTo>
                  <a:lnTo>
                    <a:pt x="3972" y="723"/>
                  </a:lnTo>
                  <a:lnTo>
                    <a:pt x="3982" y="796"/>
                  </a:lnTo>
                  <a:lnTo>
                    <a:pt x="3992" y="874"/>
                  </a:lnTo>
                  <a:lnTo>
                    <a:pt x="4002" y="957"/>
                  </a:lnTo>
                  <a:lnTo>
                    <a:pt x="4011" y="1043"/>
                  </a:lnTo>
                  <a:lnTo>
                    <a:pt x="4019" y="1132"/>
                  </a:lnTo>
                  <a:lnTo>
                    <a:pt x="4027" y="1225"/>
                  </a:lnTo>
                  <a:lnTo>
                    <a:pt x="4035" y="1333"/>
                  </a:lnTo>
                  <a:lnTo>
                    <a:pt x="4040" y="1435"/>
                  </a:lnTo>
                  <a:lnTo>
                    <a:pt x="4044" y="1533"/>
                  </a:lnTo>
                  <a:lnTo>
                    <a:pt x="4045" y="1625"/>
                  </a:lnTo>
                  <a:lnTo>
                    <a:pt x="4045" y="1711"/>
                  </a:lnTo>
                  <a:lnTo>
                    <a:pt x="4043" y="17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83023" y="2863476"/>
            <a:ext cx="1098928" cy="1098928"/>
            <a:chOff x="6883021" y="2863474"/>
            <a:chExt cx="3277557" cy="3277557"/>
          </a:xfrm>
        </p:grpSpPr>
        <p:sp>
          <p:nvSpPr>
            <p:cNvPr id="22" name="同心圆 21"/>
            <p:cNvSpPr/>
            <p:nvPr/>
          </p:nvSpPr>
          <p:spPr>
            <a:xfrm>
              <a:off x="6883021" y="2863474"/>
              <a:ext cx="3277557" cy="3277557"/>
            </a:xfrm>
            <a:prstGeom prst="donut">
              <a:avLst>
                <a:gd name="adj" fmla="val 7958"/>
              </a:avLst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11"/>
            <p:cNvGrpSpPr>
              <a:grpSpLocks noChangeAspect="1"/>
            </p:cNvGrpSpPr>
            <p:nvPr/>
          </p:nvGrpSpPr>
          <p:grpSpPr bwMode="auto">
            <a:xfrm rot="10800000">
              <a:off x="7344338" y="3397574"/>
              <a:ext cx="2329856" cy="2314284"/>
              <a:chOff x="1676" y="3"/>
              <a:chExt cx="4339" cy="4310"/>
            </a:xfrm>
            <a:solidFill>
              <a:schemeClr val="bg1"/>
            </a:solidFill>
          </p:grpSpPr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4498" y="3"/>
                <a:ext cx="1517" cy="1515"/>
              </a:xfrm>
              <a:custGeom>
                <a:avLst/>
                <a:gdLst>
                  <a:gd name="T0" fmla="*/ 835 w 1517"/>
                  <a:gd name="T1" fmla="*/ 986 h 1515"/>
                  <a:gd name="T2" fmla="*/ 1517 w 1517"/>
                  <a:gd name="T3" fmla="*/ 304 h 1515"/>
                  <a:gd name="T4" fmla="*/ 1212 w 1517"/>
                  <a:gd name="T5" fmla="*/ 0 h 1515"/>
                  <a:gd name="T6" fmla="*/ 530 w 1517"/>
                  <a:gd name="T7" fmla="*/ 681 h 1515"/>
                  <a:gd name="T8" fmla="*/ 222 w 1517"/>
                  <a:gd name="T9" fmla="*/ 373 h 1515"/>
                  <a:gd name="T10" fmla="*/ 0 w 1517"/>
                  <a:gd name="T11" fmla="*/ 594 h 1515"/>
                  <a:gd name="T12" fmla="*/ 922 w 1517"/>
                  <a:gd name="T13" fmla="*/ 1515 h 1515"/>
                  <a:gd name="T14" fmla="*/ 1142 w 1517"/>
                  <a:gd name="T15" fmla="*/ 1295 h 1515"/>
                  <a:gd name="T16" fmla="*/ 835 w 1517"/>
                  <a:gd name="T17" fmla="*/ 986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7" h="1515">
                    <a:moveTo>
                      <a:pt x="835" y="986"/>
                    </a:moveTo>
                    <a:lnTo>
                      <a:pt x="1517" y="304"/>
                    </a:lnTo>
                    <a:lnTo>
                      <a:pt x="1212" y="0"/>
                    </a:lnTo>
                    <a:lnTo>
                      <a:pt x="530" y="681"/>
                    </a:lnTo>
                    <a:lnTo>
                      <a:pt x="222" y="373"/>
                    </a:lnTo>
                    <a:lnTo>
                      <a:pt x="0" y="594"/>
                    </a:lnTo>
                    <a:lnTo>
                      <a:pt x="922" y="1515"/>
                    </a:lnTo>
                    <a:lnTo>
                      <a:pt x="1142" y="1295"/>
                    </a:lnTo>
                    <a:lnTo>
                      <a:pt x="835" y="98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1676" y="860"/>
                <a:ext cx="3435" cy="3453"/>
              </a:xfrm>
              <a:custGeom>
                <a:avLst/>
                <a:gdLst>
                  <a:gd name="T0" fmla="*/ 562 w 3435"/>
                  <a:gd name="T1" fmla="*/ 3426 h 3453"/>
                  <a:gd name="T2" fmla="*/ 3435 w 3435"/>
                  <a:gd name="T3" fmla="*/ 552 h 3453"/>
                  <a:gd name="T4" fmla="*/ 2883 w 3435"/>
                  <a:gd name="T5" fmla="*/ 0 h 3453"/>
                  <a:gd name="T6" fmla="*/ 9 w 3435"/>
                  <a:gd name="T7" fmla="*/ 2873 h 3453"/>
                  <a:gd name="T8" fmla="*/ 0 w 3435"/>
                  <a:gd name="T9" fmla="*/ 3453 h 3453"/>
                  <a:gd name="T10" fmla="*/ 562 w 3435"/>
                  <a:gd name="T11" fmla="*/ 3426 h 3453"/>
                  <a:gd name="T12" fmla="*/ 692 w 3435"/>
                  <a:gd name="T13" fmla="*/ 2960 h 3453"/>
                  <a:gd name="T14" fmla="*/ 3062 w 3435"/>
                  <a:gd name="T15" fmla="*/ 591 h 3453"/>
                  <a:gd name="T16" fmla="*/ 3128 w 3435"/>
                  <a:gd name="T17" fmla="*/ 656 h 3453"/>
                  <a:gd name="T18" fmla="*/ 758 w 3435"/>
                  <a:gd name="T19" fmla="*/ 3026 h 3453"/>
                  <a:gd name="T20" fmla="*/ 692 w 3435"/>
                  <a:gd name="T21" fmla="*/ 2960 h 3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5" h="3453">
                    <a:moveTo>
                      <a:pt x="562" y="3426"/>
                    </a:moveTo>
                    <a:lnTo>
                      <a:pt x="3435" y="552"/>
                    </a:lnTo>
                    <a:lnTo>
                      <a:pt x="2883" y="0"/>
                    </a:lnTo>
                    <a:lnTo>
                      <a:pt x="9" y="2873"/>
                    </a:lnTo>
                    <a:lnTo>
                      <a:pt x="0" y="3453"/>
                    </a:lnTo>
                    <a:lnTo>
                      <a:pt x="562" y="3426"/>
                    </a:lnTo>
                    <a:close/>
                    <a:moveTo>
                      <a:pt x="692" y="2960"/>
                    </a:moveTo>
                    <a:lnTo>
                      <a:pt x="3062" y="591"/>
                    </a:lnTo>
                    <a:lnTo>
                      <a:pt x="3128" y="656"/>
                    </a:lnTo>
                    <a:lnTo>
                      <a:pt x="758" y="3026"/>
                    </a:lnTo>
                    <a:lnTo>
                      <a:pt x="692" y="296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4080897" y="3000211"/>
            <a:ext cx="1328011" cy="1328011"/>
          </a:xfrm>
          <a:custGeom>
            <a:avLst/>
            <a:gdLst>
              <a:gd name="T0" fmla="*/ 3811 w 4305"/>
              <a:gd name="T1" fmla="*/ 1756 h 4305"/>
              <a:gd name="T2" fmla="*/ 3866 w 4305"/>
              <a:gd name="T3" fmla="*/ 2192 h 4305"/>
              <a:gd name="T4" fmla="*/ 3803 w 4305"/>
              <a:gd name="T5" fmla="*/ 2656 h 4305"/>
              <a:gd name="T6" fmla="*/ 3626 w 4305"/>
              <a:gd name="T7" fmla="*/ 3075 h 4305"/>
              <a:gd name="T8" fmla="*/ 3352 w 4305"/>
              <a:gd name="T9" fmla="*/ 3430 h 4305"/>
              <a:gd name="T10" fmla="*/ 2998 w 4305"/>
              <a:gd name="T11" fmla="*/ 3704 h 4305"/>
              <a:gd name="T12" fmla="*/ 2580 w 4305"/>
              <a:gd name="T13" fmla="*/ 3880 h 4305"/>
              <a:gd name="T14" fmla="*/ 2114 w 4305"/>
              <a:gd name="T15" fmla="*/ 3943 h 4305"/>
              <a:gd name="T16" fmla="*/ 1648 w 4305"/>
              <a:gd name="T17" fmla="*/ 3880 h 4305"/>
              <a:gd name="T18" fmla="*/ 1230 w 4305"/>
              <a:gd name="T19" fmla="*/ 3704 h 4305"/>
              <a:gd name="T20" fmla="*/ 876 w 4305"/>
              <a:gd name="T21" fmla="*/ 3430 h 4305"/>
              <a:gd name="T22" fmla="*/ 602 w 4305"/>
              <a:gd name="T23" fmla="*/ 3075 h 4305"/>
              <a:gd name="T24" fmla="*/ 425 w 4305"/>
              <a:gd name="T25" fmla="*/ 2656 h 4305"/>
              <a:gd name="T26" fmla="*/ 362 w 4305"/>
              <a:gd name="T27" fmla="*/ 2192 h 4305"/>
              <a:gd name="T28" fmla="*/ 425 w 4305"/>
              <a:gd name="T29" fmla="*/ 1726 h 4305"/>
              <a:gd name="T30" fmla="*/ 602 w 4305"/>
              <a:gd name="T31" fmla="*/ 1308 h 4305"/>
              <a:gd name="T32" fmla="*/ 876 w 4305"/>
              <a:gd name="T33" fmla="*/ 953 h 4305"/>
              <a:gd name="T34" fmla="*/ 1230 w 4305"/>
              <a:gd name="T35" fmla="*/ 680 h 4305"/>
              <a:gd name="T36" fmla="*/ 1648 w 4305"/>
              <a:gd name="T37" fmla="*/ 503 h 4305"/>
              <a:gd name="T38" fmla="*/ 2114 w 4305"/>
              <a:gd name="T39" fmla="*/ 440 h 4305"/>
              <a:gd name="T40" fmla="*/ 2554 w 4305"/>
              <a:gd name="T41" fmla="*/ 495 h 4305"/>
              <a:gd name="T42" fmla="*/ 3123 w 4305"/>
              <a:gd name="T43" fmla="*/ 334 h 4305"/>
              <a:gd name="T44" fmla="*/ 2699 w 4305"/>
              <a:gd name="T45" fmla="*/ 160 h 4305"/>
              <a:gd name="T46" fmla="*/ 2236 w 4305"/>
              <a:gd name="T47" fmla="*/ 81 h 4305"/>
              <a:gd name="T48" fmla="*/ 1720 w 4305"/>
              <a:gd name="T49" fmla="*/ 114 h 4305"/>
              <a:gd name="T50" fmla="*/ 1233 w 4305"/>
              <a:gd name="T51" fmla="*/ 270 h 4305"/>
              <a:gd name="T52" fmla="*/ 806 w 4305"/>
              <a:gd name="T53" fmla="*/ 530 h 4305"/>
              <a:gd name="T54" fmla="*/ 454 w 4305"/>
              <a:gd name="T55" fmla="*/ 884 h 4305"/>
              <a:gd name="T56" fmla="*/ 192 w 4305"/>
              <a:gd name="T57" fmla="*/ 1311 h 4305"/>
              <a:gd name="T58" fmla="*/ 36 w 4305"/>
              <a:gd name="T59" fmla="*/ 1798 h 4305"/>
              <a:gd name="T60" fmla="*/ 5 w 4305"/>
              <a:gd name="T61" fmla="*/ 2325 h 4305"/>
              <a:gd name="T62" fmla="*/ 101 w 4305"/>
              <a:gd name="T63" fmla="*/ 2836 h 4305"/>
              <a:gd name="T64" fmla="*/ 310 w 4305"/>
              <a:gd name="T65" fmla="*/ 3294 h 4305"/>
              <a:gd name="T66" fmla="*/ 619 w 4305"/>
              <a:gd name="T67" fmla="*/ 3687 h 4305"/>
              <a:gd name="T68" fmla="*/ 1012 w 4305"/>
              <a:gd name="T69" fmla="*/ 3996 h 4305"/>
              <a:gd name="T70" fmla="*/ 1470 w 4305"/>
              <a:gd name="T71" fmla="*/ 4205 h 4305"/>
              <a:gd name="T72" fmla="*/ 1980 w 4305"/>
              <a:gd name="T73" fmla="*/ 4301 h 4305"/>
              <a:gd name="T74" fmla="*/ 2508 w 4305"/>
              <a:gd name="T75" fmla="*/ 4268 h 4305"/>
              <a:gd name="T76" fmla="*/ 2995 w 4305"/>
              <a:gd name="T77" fmla="*/ 4113 h 4305"/>
              <a:gd name="T78" fmla="*/ 3422 w 4305"/>
              <a:gd name="T79" fmla="*/ 3852 h 4305"/>
              <a:gd name="T80" fmla="*/ 3775 w 4305"/>
              <a:gd name="T81" fmla="*/ 3499 h 4305"/>
              <a:gd name="T82" fmla="*/ 4036 w 4305"/>
              <a:gd name="T83" fmla="*/ 3073 h 4305"/>
              <a:gd name="T84" fmla="*/ 4191 w 4305"/>
              <a:gd name="T85" fmla="*/ 2586 h 4305"/>
              <a:gd name="T86" fmla="*/ 4224 w 4305"/>
              <a:gd name="T87" fmla="*/ 2071 h 4305"/>
              <a:gd name="T88" fmla="*/ 4146 w 4305"/>
              <a:gd name="T89" fmla="*/ 1608 h 4305"/>
              <a:gd name="T90" fmla="*/ 3973 w 4305"/>
              <a:gd name="T91" fmla="*/ 1185 h 4305"/>
              <a:gd name="T92" fmla="*/ 3745 w 4305"/>
              <a:gd name="T93" fmla="*/ 1165 h 4305"/>
              <a:gd name="T94" fmla="*/ 3382 w 4305"/>
              <a:gd name="T95" fmla="*/ 803 h 4305"/>
              <a:gd name="T96" fmla="*/ 3669 w 4305"/>
              <a:gd name="T97" fmla="*/ 839 h 4305"/>
              <a:gd name="T98" fmla="*/ 4215 w 4305"/>
              <a:gd name="T99" fmla="*/ 697 h 4305"/>
              <a:gd name="T100" fmla="*/ 4300 w 4305"/>
              <a:gd name="T101" fmla="*/ 508 h 4305"/>
              <a:gd name="T102" fmla="*/ 4287 w 4305"/>
              <a:gd name="T103" fmla="*/ 305 h 4305"/>
              <a:gd name="T104" fmla="*/ 4180 w 4305"/>
              <a:gd name="T105" fmla="*/ 126 h 4305"/>
              <a:gd name="T106" fmla="*/ 4000 w 4305"/>
              <a:gd name="T107" fmla="*/ 17 h 4305"/>
              <a:gd name="T108" fmla="*/ 3797 w 4305"/>
              <a:gd name="T109" fmla="*/ 5 h 4305"/>
              <a:gd name="T110" fmla="*/ 3608 w 4305"/>
              <a:gd name="T111" fmla="*/ 89 h 4305"/>
              <a:gd name="T112" fmla="*/ 3466 w 4305"/>
              <a:gd name="T113" fmla="*/ 636 h 4305"/>
              <a:gd name="T114" fmla="*/ 3856 w 4305"/>
              <a:gd name="T115" fmla="*/ 331 h 4305"/>
              <a:gd name="T116" fmla="*/ 3949 w 4305"/>
              <a:gd name="T117" fmla="*/ 356 h 4305"/>
              <a:gd name="T118" fmla="*/ 3974 w 4305"/>
              <a:gd name="T119" fmla="*/ 449 h 4305"/>
              <a:gd name="T120" fmla="*/ 3745 w 4305"/>
              <a:gd name="T121" fmla="*/ 424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05" h="4305">
                <a:moveTo>
                  <a:pt x="3703" y="1455"/>
                </a:moveTo>
                <a:lnTo>
                  <a:pt x="3745" y="1552"/>
                </a:lnTo>
                <a:lnTo>
                  <a:pt x="3780" y="1652"/>
                </a:lnTo>
                <a:lnTo>
                  <a:pt x="3811" y="1756"/>
                </a:lnTo>
                <a:lnTo>
                  <a:pt x="3834" y="1862"/>
                </a:lnTo>
                <a:lnTo>
                  <a:pt x="3851" y="1969"/>
                </a:lnTo>
                <a:lnTo>
                  <a:pt x="3862" y="2079"/>
                </a:lnTo>
                <a:lnTo>
                  <a:pt x="3866" y="2192"/>
                </a:lnTo>
                <a:lnTo>
                  <a:pt x="3862" y="2311"/>
                </a:lnTo>
                <a:lnTo>
                  <a:pt x="3850" y="2429"/>
                </a:lnTo>
                <a:lnTo>
                  <a:pt x="3830" y="2544"/>
                </a:lnTo>
                <a:lnTo>
                  <a:pt x="3803" y="2656"/>
                </a:lnTo>
                <a:lnTo>
                  <a:pt x="3769" y="2766"/>
                </a:lnTo>
                <a:lnTo>
                  <a:pt x="3728" y="2874"/>
                </a:lnTo>
                <a:lnTo>
                  <a:pt x="3680" y="2976"/>
                </a:lnTo>
                <a:lnTo>
                  <a:pt x="3626" y="3075"/>
                </a:lnTo>
                <a:lnTo>
                  <a:pt x="3566" y="3171"/>
                </a:lnTo>
                <a:lnTo>
                  <a:pt x="3500" y="3261"/>
                </a:lnTo>
                <a:lnTo>
                  <a:pt x="3430" y="3348"/>
                </a:lnTo>
                <a:lnTo>
                  <a:pt x="3352" y="3430"/>
                </a:lnTo>
                <a:lnTo>
                  <a:pt x="3271" y="3506"/>
                </a:lnTo>
                <a:lnTo>
                  <a:pt x="3185" y="3578"/>
                </a:lnTo>
                <a:lnTo>
                  <a:pt x="3093" y="3643"/>
                </a:lnTo>
                <a:lnTo>
                  <a:pt x="2998" y="3704"/>
                </a:lnTo>
                <a:lnTo>
                  <a:pt x="2899" y="3757"/>
                </a:lnTo>
                <a:lnTo>
                  <a:pt x="2796" y="3806"/>
                </a:lnTo>
                <a:lnTo>
                  <a:pt x="2690" y="3846"/>
                </a:lnTo>
                <a:lnTo>
                  <a:pt x="2580" y="3880"/>
                </a:lnTo>
                <a:lnTo>
                  <a:pt x="2467" y="3907"/>
                </a:lnTo>
                <a:lnTo>
                  <a:pt x="2352" y="3926"/>
                </a:lnTo>
                <a:lnTo>
                  <a:pt x="2234" y="3939"/>
                </a:lnTo>
                <a:lnTo>
                  <a:pt x="2114" y="3943"/>
                </a:lnTo>
                <a:lnTo>
                  <a:pt x="1994" y="3939"/>
                </a:lnTo>
                <a:lnTo>
                  <a:pt x="1877" y="3926"/>
                </a:lnTo>
                <a:lnTo>
                  <a:pt x="1761" y="3907"/>
                </a:lnTo>
                <a:lnTo>
                  <a:pt x="1648" y="3880"/>
                </a:lnTo>
                <a:lnTo>
                  <a:pt x="1539" y="3846"/>
                </a:lnTo>
                <a:lnTo>
                  <a:pt x="1432" y="3806"/>
                </a:lnTo>
                <a:lnTo>
                  <a:pt x="1330" y="3757"/>
                </a:lnTo>
                <a:lnTo>
                  <a:pt x="1230" y="3704"/>
                </a:lnTo>
                <a:lnTo>
                  <a:pt x="1135" y="3643"/>
                </a:lnTo>
                <a:lnTo>
                  <a:pt x="1044" y="3578"/>
                </a:lnTo>
                <a:lnTo>
                  <a:pt x="958" y="3506"/>
                </a:lnTo>
                <a:lnTo>
                  <a:pt x="876" y="3430"/>
                </a:lnTo>
                <a:lnTo>
                  <a:pt x="800" y="3348"/>
                </a:lnTo>
                <a:lnTo>
                  <a:pt x="728" y="3261"/>
                </a:lnTo>
                <a:lnTo>
                  <a:pt x="662" y="3171"/>
                </a:lnTo>
                <a:lnTo>
                  <a:pt x="602" y="3075"/>
                </a:lnTo>
                <a:lnTo>
                  <a:pt x="548" y="2976"/>
                </a:lnTo>
                <a:lnTo>
                  <a:pt x="500" y="2874"/>
                </a:lnTo>
                <a:lnTo>
                  <a:pt x="459" y="2766"/>
                </a:lnTo>
                <a:lnTo>
                  <a:pt x="425" y="2656"/>
                </a:lnTo>
                <a:lnTo>
                  <a:pt x="398" y="2544"/>
                </a:lnTo>
                <a:lnTo>
                  <a:pt x="378" y="2429"/>
                </a:lnTo>
                <a:lnTo>
                  <a:pt x="366" y="2311"/>
                </a:lnTo>
                <a:lnTo>
                  <a:pt x="362" y="2192"/>
                </a:lnTo>
                <a:lnTo>
                  <a:pt x="366" y="2071"/>
                </a:lnTo>
                <a:lnTo>
                  <a:pt x="378" y="1953"/>
                </a:lnTo>
                <a:lnTo>
                  <a:pt x="398" y="1838"/>
                </a:lnTo>
                <a:lnTo>
                  <a:pt x="425" y="1726"/>
                </a:lnTo>
                <a:lnTo>
                  <a:pt x="459" y="1616"/>
                </a:lnTo>
                <a:lnTo>
                  <a:pt x="500" y="1510"/>
                </a:lnTo>
                <a:lnTo>
                  <a:pt x="548" y="1406"/>
                </a:lnTo>
                <a:lnTo>
                  <a:pt x="602" y="1308"/>
                </a:lnTo>
                <a:lnTo>
                  <a:pt x="662" y="1212"/>
                </a:lnTo>
                <a:lnTo>
                  <a:pt x="728" y="1121"/>
                </a:lnTo>
                <a:lnTo>
                  <a:pt x="800" y="1034"/>
                </a:lnTo>
                <a:lnTo>
                  <a:pt x="876" y="953"/>
                </a:lnTo>
                <a:lnTo>
                  <a:pt x="958" y="876"/>
                </a:lnTo>
                <a:lnTo>
                  <a:pt x="1044" y="805"/>
                </a:lnTo>
                <a:lnTo>
                  <a:pt x="1135" y="739"/>
                </a:lnTo>
                <a:lnTo>
                  <a:pt x="1230" y="680"/>
                </a:lnTo>
                <a:lnTo>
                  <a:pt x="1330" y="625"/>
                </a:lnTo>
                <a:lnTo>
                  <a:pt x="1432" y="578"/>
                </a:lnTo>
                <a:lnTo>
                  <a:pt x="1539" y="537"/>
                </a:lnTo>
                <a:lnTo>
                  <a:pt x="1648" y="503"/>
                </a:lnTo>
                <a:lnTo>
                  <a:pt x="1761" y="475"/>
                </a:lnTo>
                <a:lnTo>
                  <a:pt x="1877" y="456"/>
                </a:lnTo>
                <a:lnTo>
                  <a:pt x="1994" y="444"/>
                </a:lnTo>
                <a:lnTo>
                  <a:pt x="2114" y="440"/>
                </a:lnTo>
                <a:lnTo>
                  <a:pt x="2227" y="444"/>
                </a:lnTo>
                <a:lnTo>
                  <a:pt x="2338" y="454"/>
                </a:lnTo>
                <a:lnTo>
                  <a:pt x="2446" y="472"/>
                </a:lnTo>
                <a:lnTo>
                  <a:pt x="2554" y="495"/>
                </a:lnTo>
                <a:lnTo>
                  <a:pt x="2657" y="526"/>
                </a:lnTo>
                <a:lnTo>
                  <a:pt x="2758" y="563"/>
                </a:lnTo>
                <a:lnTo>
                  <a:pt x="2856" y="605"/>
                </a:lnTo>
                <a:lnTo>
                  <a:pt x="3123" y="334"/>
                </a:lnTo>
                <a:lnTo>
                  <a:pt x="3022" y="282"/>
                </a:lnTo>
                <a:lnTo>
                  <a:pt x="2918" y="236"/>
                </a:lnTo>
                <a:lnTo>
                  <a:pt x="2810" y="195"/>
                </a:lnTo>
                <a:lnTo>
                  <a:pt x="2699" y="160"/>
                </a:lnTo>
                <a:lnTo>
                  <a:pt x="2587" y="131"/>
                </a:lnTo>
                <a:lnTo>
                  <a:pt x="2471" y="108"/>
                </a:lnTo>
                <a:lnTo>
                  <a:pt x="2355" y="91"/>
                </a:lnTo>
                <a:lnTo>
                  <a:pt x="2236" y="81"/>
                </a:lnTo>
                <a:lnTo>
                  <a:pt x="2114" y="77"/>
                </a:lnTo>
                <a:lnTo>
                  <a:pt x="1980" y="81"/>
                </a:lnTo>
                <a:lnTo>
                  <a:pt x="1850" y="94"/>
                </a:lnTo>
                <a:lnTo>
                  <a:pt x="1720" y="114"/>
                </a:lnTo>
                <a:lnTo>
                  <a:pt x="1594" y="142"/>
                </a:lnTo>
                <a:lnTo>
                  <a:pt x="1470" y="177"/>
                </a:lnTo>
                <a:lnTo>
                  <a:pt x="1351" y="220"/>
                </a:lnTo>
                <a:lnTo>
                  <a:pt x="1233" y="270"/>
                </a:lnTo>
                <a:lnTo>
                  <a:pt x="1120" y="325"/>
                </a:lnTo>
                <a:lnTo>
                  <a:pt x="1012" y="388"/>
                </a:lnTo>
                <a:lnTo>
                  <a:pt x="907" y="456"/>
                </a:lnTo>
                <a:lnTo>
                  <a:pt x="806" y="530"/>
                </a:lnTo>
                <a:lnTo>
                  <a:pt x="711" y="612"/>
                </a:lnTo>
                <a:lnTo>
                  <a:pt x="619" y="697"/>
                </a:lnTo>
                <a:lnTo>
                  <a:pt x="534" y="787"/>
                </a:lnTo>
                <a:lnTo>
                  <a:pt x="454" y="884"/>
                </a:lnTo>
                <a:lnTo>
                  <a:pt x="379" y="983"/>
                </a:lnTo>
                <a:lnTo>
                  <a:pt x="310" y="1088"/>
                </a:lnTo>
                <a:lnTo>
                  <a:pt x="249" y="1198"/>
                </a:lnTo>
                <a:lnTo>
                  <a:pt x="192" y="1311"/>
                </a:lnTo>
                <a:lnTo>
                  <a:pt x="142" y="1427"/>
                </a:lnTo>
                <a:lnTo>
                  <a:pt x="101" y="1548"/>
                </a:lnTo>
                <a:lnTo>
                  <a:pt x="65" y="1671"/>
                </a:lnTo>
                <a:lnTo>
                  <a:pt x="36" y="1798"/>
                </a:lnTo>
                <a:lnTo>
                  <a:pt x="17" y="1926"/>
                </a:lnTo>
                <a:lnTo>
                  <a:pt x="5" y="2058"/>
                </a:lnTo>
                <a:lnTo>
                  <a:pt x="0" y="2192"/>
                </a:lnTo>
                <a:lnTo>
                  <a:pt x="5" y="2325"/>
                </a:lnTo>
                <a:lnTo>
                  <a:pt x="17" y="2456"/>
                </a:lnTo>
                <a:lnTo>
                  <a:pt x="36" y="2586"/>
                </a:lnTo>
                <a:lnTo>
                  <a:pt x="65" y="2711"/>
                </a:lnTo>
                <a:lnTo>
                  <a:pt x="101" y="2836"/>
                </a:lnTo>
                <a:lnTo>
                  <a:pt x="142" y="2955"/>
                </a:lnTo>
                <a:lnTo>
                  <a:pt x="192" y="3073"/>
                </a:lnTo>
                <a:lnTo>
                  <a:pt x="249" y="3185"/>
                </a:lnTo>
                <a:lnTo>
                  <a:pt x="310" y="3294"/>
                </a:lnTo>
                <a:lnTo>
                  <a:pt x="379" y="3399"/>
                </a:lnTo>
                <a:lnTo>
                  <a:pt x="454" y="3499"/>
                </a:lnTo>
                <a:lnTo>
                  <a:pt x="534" y="3595"/>
                </a:lnTo>
                <a:lnTo>
                  <a:pt x="619" y="3687"/>
                </a:lnTo>
                <a:lnTo>
                  <a:pt x="711" y="3772"/>
                </a:lnTo>
                <a:lnTo>
                  <a:pt x="806" y="3852"/>
                </a:lnTo>
                <a:lnTo>
                  <a:pt x="907" y="3926"/>
                </a:lnTo>
                <a:lnTo>
                  <a:pt x="1012" y="3996"/>
                </a:lnTo>
                <a:lnTo>
                  <a:pt x="1120" y="4057"/>
                </a:lnTo>
                <a:lnTo>
                  <a:pt x="1233" y="4113"/>
                </a:lnTo>
                <a:lnTo>
                  <a:pt x="1351" y="4163"/>
                </a:lnTo>
                <a:lnTo>
                  <a:pt x="1470" y="4205"/>
                </a:lnTo>
                <a:lnTo>
                  <a:pt x="1594" y="4240"/>
                </a:lnTo>
                <a:lnTo>
                  <a:pt x="1720" y="4268"/>
                </a:lnTo>
                <a:lnTo>
                  <a:pt x="1850" y="4289"/>
                </a:lnTo>
                <a:lnTo>
                  <a:pt x="1980" y="4301"/>
                </a:lnTo>
                <a:lnTo>
                  <a:pt x="2114" y="4305"/>
                </a:lnTo>
                <a:lnTo>
                  <a:pt x="2247" y="4301"/>
                </a:lnTo>
                <a:lnTo>
                  <a:pt x="2380" y="4289"/>
                </a:lnTo>
                <a:lnTo>
                  <a:pt x="2508" y="4268"/>
                </a:lnTo>
                <a:lnTo>
                  <a:pt x="2635" y="4240"/>
                </a:lnTo>
                <a:lnTo>
                  <a:pt x="2758" y="4205"/>
                </a:lnTo>
                <a:lnTo>
                  <a:pt x="2878" y="4163"/>
                </a:lnTo>
                <a:lnTo>
                  <a:pt x="2995" y="4113"/>
                </a:lnTo>
                <a:lnTo>
                  <a:pt x="3108" y="4057"/>
                </a:lnTo>
                <a:lnTo>
                  <a:pt x="3216" y="3996"/>
                </a:lnTo>
                <a:lnTo>
                  <a:pt x="3322" y="3926"/>
                </a:lnTo>
                <a:lnTo>
                  <a:pt x="3422" y="3852"/>
                </a:lnTo>
                <a:lnTo>
                  <a:pt x="3517" y="3772"/>
                </a:lnTo>
                <a:lnTo>
                  <a:pt x="3609" y="3687"/>
                </a:lnTo>
                <a:lnTo>
                  <a:pt x="3694" y="3595"/>
                </a:lnTo>
                <a:lnTo>
                  <a:pt x="3775" y="3499"/>
                </a:lnTo>
                <a:lnTo>
                  <a:pt x="3849" y="3399"/>
                </a:lnTo>
                <a:lnTo>
                  <a:pt x="3918" y="3294"/>
                </a:lnTo>
                <a:lnTo>
                  <a:pt x="3981" y="3185"/>
                </a:lnTo>
                <a:lnTo>
                  <a:pt x="4036" y="3073"/>
                </a:lnTo>
                <a:lnTo>
                  <a:pt x="4085" y="2955"/>
                </a:lnTo>
                <a:lnTo>
                  <a:pt x="4127" y="2836"/>
                </a:lnTo>
                <a:lnTo>
                  <a:pt x="4163" y="2711"/>
                </a:lnTo>
                <a:lnTo>
                  <a:pt x="4191" y="2586"/>
                </a:lnTo>
                <a:lnTo>
                  <a:pt x="4211" y="2456"/>
                </a:lnTo>
                <a:lnTo>
                  <a:pt x="4224" y="2325"/>
                </a:lnTo>
                <a:lnTo>
                  <a:pt x="4228" y="2192"/>
                </a:lnTo>
                <a:lnTo>
                  <a:pt x="4224" y="2071"/>
                </a:lnTo>
                <a:lnTo>
                  <a:pt x="4214" y="1952"/>
                </a:lnTo>
                <a:lnTo>
                  <a:pt x="4198" y="1834"/>
                </a:lnTo>
                <a:lnTo>
                  <a:pt x="4174" y="1720"/>
                </a:lnTo>
                <a:lnTo>
                  <a:pt x="4146" y="1608"/>
                </a:lnTo>
                <a:lnTo>
                  <a:pt x="4112" y="1498"/>
                </a:lnTo>
                <a:lnTo>
                  <a:pt x="4071" y="1390"/>
                </a:lnTo>
                <a:lnTo>
                  <a:pt x="4024" y="1286"/>
                </a:lnTo>
                <a:lnTo>
                  <a:pt x="3973" y="1185"/>
                </a:lnTo>
                <a:lnTo>
                  <a:pt x="3703" y="1455"/>
                </a:lnTo>
                <a:close/>
                <a:moveTo>
                  <a:pt x="1208" y="3098"/>
                </a:moveTo>
                <a:lnTo>
                  <a:pt x="1933" y="2855"/>
                </a:lnTo>
                <a:lnTo>
                  <a:pt x="3745" y="1165"/>
                </a:lnTo>
                <a:lnTo>
                  <a:pt x="3503" y="923"/>
                </a:lnTo>
                <a:lnTo>
                  <a:pt x="1812" y="2614"/>
                </a:lnTo>
                <a:lnTo>
                  <a:pt x="1691" y="2493"/>
                </a:lnTo>
                <a:lnTo>
                  <a:pt x="3382" y="803"/>
                </a:lnTo>
                <a:lnTo>
                  <a:pt x="3140" y="561"/>
                </a:lnTo>
                <a:lnTo>
                  <a:pt x="1450" y="2372"/>
                </a:lnTo>
                <a:lnTo>
                  <a:pt x="1208" y="3098"/>
                </a:lnTo>
                <a:close/>
                <a:moveTo>
                  <a:pt x="3669" y="839"/>
                </a:moveTo>
                <a:lnTo>
                  <a:pt x="3873" y="1044"/>
                </a:lnTo>
                <a:lnTo>
                  <a:pt x="4078" y="839"/>
                </a:lnTo>
                <a:lnTo>
                  <a:pt x="4180" y="739"/>
                </a:lnTo>
                <a:lnTo>
                  <a:pt x="4215" y="697"/>
                </a:lnTo>
                <a:lnTo>
                  <a:pt x="4245" y="653"/>
                </a:lnTo>
                <a:lnTo>
                  <a:pt x="4270" y="606"/>
                </a:lnTo>
                <a:lnTo>
                  <a:pt x="4287" y="558"/>
                </a:lnTo>
                <a:lnTo>
                  <a:pt x="4300" y="508"/>
                </a:lnTo>
                <a:lnTo>
                  <a:pt x="4305" y="457"/>
                </a:lnTo>
                <a:lnTo>
                  <a:pt x="4305" y="406"/>
                </a:lnTo>
                <a:lnTo>
                  <a:pt x="4300" y="355"/>
                </a:lnTo>
                <a:lnTo>
                  <a:pt x="4287" y="305"/>
                </a:lnTo>
                <a:lnTo>
                  <a:pt x="4270" y="257"/>
                </a:lnTo>
                <a:lnTo>
                  <a:pt x="4245" y="211"/>
                </a:lnTo>
                <a:lnTo>
                  <a:pt x="4215" y="166"/>
                </a:lnTo>
                <a:lnTo>
                  <a:pt x="4180" y="126"/>
                </a:lnTo>
                <a:lnTo>
                  <a:pt x="4139" y="89"/>
                </a:lnTo>
                <a:lnTo>
                  <a:pt x="4095" y="60"/>
                </a:lnTo>
                <a:lnTo>
                  <a:pt x="4049" y="36"/>
                </a:lnTo>
                <a:lnTo>
                  <a:pt x="4000" y="17"/>
                </a:lnTo>
                <a:lnTo>
                  <a:pt x="3949" y="5"/>
                </a:lnTo>
                <a:lnTo>
                  <a:pt x="3900" y="0"/>
                </a:lnTo>
                <a:lnTo>
                  <a:pt x="3849" y="0"/>
                </a:lnTo>
                <a:lnTo>
                  <a:pt x="3797" y="5"/>
                </a:lnTo>
                <a:lnTo>
                  <a:pt x="3748" y="17"/>
                </a:lnTo>
                <a:lnTo>
                  <a:pt x="3699" y="36"/>
                </a:lnTo>
                <a:lnTo>
                  <a:pt x="3652" y="60"/>
                </a:lnTo>
                <a:lnTo>
                  <a:pt x="3608" y="89"/>
                </a:lnTo>
                <a:lnTo>
                  <a:pt x="3567" y="126"/>
                </a:lnTo>
                <a:lnTo>
                  <a:pt x="3466" y="228"/>
                </a:lnTo>
                <a:lnTo>
                  <a:pt x="3262" y="432"/>
                </a:lnTo>
                <a:lnTo>
                  <a:pt x="3466" y="636"/>
                </a:lnTo>
                <a:lnTo>
                  <a:pt x="3669" y="839"/>
                </a:lnTo>
                <a:close/>
                <a:moveTo>
                  <a:pt x="3813" y="356"/>
                </a:moveTo>
                <a:lnTo>
                  <a:pt x="3833" y="341"/>
                </a:lnTo>
                <a:lnTo>
                  <a:pt x="3856" y="331"/>
                </a:lnTo>
                <a:lnTo>
                  <a:pt x="3881" y="329"/>
                </a:lnTo>
                <a:lnTo>
                  <a:pt x="3905" y="331"/>
                </a:lnTo>
                <a:lnTo>
                  <a:pt x="3928" y="341"/>
                </a:lnTo>
                <a:lnTo>
                  <a:pt x="3949" y="356"/>
                </a:lnTo>
                <a:lnTo>
                  <a:pt x="3965" y="377"/>
                </a:lnTo>
                <a:lnTo>
                  <a:pt x="3974" y="401"/>
                </a:lnTo>
                <a:lnTo>
                  <a:pt x="3977" y="424"/>
                </a:lnTo>
                <a:lnTo>
                  <a:pt x="3974" y="449"/>
                </a:lnTo>
                <a:lnTo>
                  <a:pt x="3965" y="473"/>
                </a:lnTo>
                <a:lnTo>
                  <a:pt x="3949" y="492"/>
                </a:lnTo>
                <a:lnTo>
                  <a:pt x="3881" y="561"/>
                </a:lnTo>
                <a:lnTo>
                  <a:pt x="3745" y="424"/>
                </a:lnTo>
                <a:lnTo>
                  <a:pt x="3813" y="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9"/>
          <p:cNvGrpSpPr>
            <a:grpSpLocks noChangeAspect="1"/>
          </p:cNvGrpSpPr>
          <p:nvPr/>
        </p:nvGrpSpPr>
        <p:grpSpPr bwMode="auto">
          <a:xfrm>
            <a:off x="4748370" y="1072907"/>
            <a:ext cx="1321076" cy="1246140"/>
            <a:chOff x="1561" y="3"/>
            <a:chExt cx="4566" cy="4307"/>
          </a:xfrm>
        </p:grpSpPr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1561" y="3"/>
              <a:ext cx="4566" cy="4307"/>
            </a:xfrm>
            <a:custGeom>
              <a:avLst/>
              <a:gdLst>
                <a:gd name="T0" fmla="*/ 2278 w 4566"/>
                <a:gd name="T1" fmla="*/ 4307 h 4307"/>
                <a:gd name="T2" fmla="*/ 0 w 4566"/>
                <a:gd name="T3" fmla="*/ 1519 h 4307"/>
                <a:gd name="T4" fmla="*/ 942 w 4566"/>
                <a:gd name="T5" fmla="*/ 0 h 4307"/>
                <a:gd name="T6" fmla="*/ 3602 w 4566"/>
                <a:gd name="T7" fmla="*/ 0 h 4307"/>
                <a:gd name="T8" fmla="*/ 4566 w 4566"/>
                <a:gd name="T9" fmla="*/ 1519 h 4307"/>
                <a:gd name="T10" fmla="*/ 2278 w 4566"/>
                <a:gd name="T11" fmla="*/ 4307 h 4307"/>
                <a:gd name="T12" fmla="*/ 258 w 4566"/>
                <a:gd name="T13" fmla="*/ 1502 h 4307"/>
                <a:gd name="T14" fmla="*/ 2278 w 4566"/>
                <a:gd name="T15" fmla="*/ 3974 h 4307"/>
                <a:gd name="T16" fmla="*/ 4307 w 4566"/>
                <a:gd name="T17" fmla="*/ 1502 h 4307"/>
                <a:gd name="T18" fmla="*/ 3485 w 4566"/>
                <a:gd name="T19" fmla="*/ 211 h 4307"/>
                <a:gd name="T20" fmla="*/ 1060 w 4566"/>
                <a:gd name="T21" fmla="*/ 211 h 4307"/>
                <a:gd name="T22" fmla="*/ 258 w 4566"/>
                <a:gd name="T23" fmla="*/ 1502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66" h="4307">
                  <a:moveTo>
                    <a:pt x="2278" y="4307"/>
                  </a:moveTo>
                  <a:lnTo>
                    <a:pt x="0" y="1519"/>
                  </a:lnTo>
                  <a:lnTo>
                    <a:pt x="942" y="0"/>
                  </a:lnTo>
                  <a:lnTo>
                    <a:pt x="3602" y="0"/>
                  </a:lnTo>
                  <a:lnTo>
                    <a:pt x="4566" y="1519"/>
                  </a:lnTo>
                  <a:lnTo>
                    <a:pt x="2278" y="4307"/>
                  </a:lnTo>
                  <a:close/>
                  <a:moveTo>
                    <a:pt x="258" y="1502"/>
                  </a:moveTo>
                  <a:lnTo>
                    <a:pt x="2278" y="3974"/>
                  </a:lnTo>
                  <a:lnTo>
                    <a:pt x="4307" y="1502"/>
                  </a:lnTo>
                  <a:lnTo>
                    <a:pt x="3485" y="211"/>
                  </a:lnTo>
                  <a:lnTo>
                    <a:pt x="1060" y="211"/>
                  </a:lnTo>
                  <a:lnTo>
                    <a:pt x="258" y="15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2798" y="617"/>
              <a:ext cx="2093" cy="1678"/>
            </a:xfrm>
            <a:custGeom>
              <a:avLst/>
              <a:gdLst>
                <a:gd name="T0" fmla="*/ 2093 w 2093"/>
                <a:gd name="T1" fmla="*/ 1678 h 1678"/>
                <a:gd name="T2" fmla="*/ 0 w 2093"/>
                <a:gd name="T3" fmla="*/ 1678 h 1678"/>
                <a:gd name="T4" fmla="*/ 1046 w 2093"/>
                <a:gd name="T5" fmla="*/ 0 h 1678"/>
                <a:gd name="T6" fmla="*/ 2093 w 2093"/>
                <a:gd name="T7" fmla="*/ 1678 h 1678"/>
                <a:gd name="T8" fmla="*/ 380 w 2093"/>
                <a:gd name="T9" fmla="*/ 1467 h 1678"/>
                <a:gd name="T10" fmla="*/ 1712 w 2093"/>
                <a:gd name="T11" fmla="*/ 1467 h 1678"/>
                <a:gd name="T12" fmla="*/ 1046 w 2093"/>
                <a:gd name="T13" fmla="*/ 399 h 1678"/>
                <a:gd name="T14" fmla="*/ 380 w 2093"/>
                <a:gd name="T15" fmla="*/ 1467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3" h="1678">
                  <a:moveTo>
                    <a:pt x="2093" y="1678"/>
                  </a:moveTo>
                  <a:lnTo>
                    <a:pt x="0" y="1678"/>
                  </a:lnTo>
                  <a:lnTo>
                    <a:pt x="1046" y="0"/>
                  </a:lnTo>
                  <a:lnTo>
                    <a:pt x="2093" y="1678"/>
                  </a:lnTo>
                  <a:close/>
                  <a:moveTo>
                    <a:pt x="380" y="1467"/>
                  </a:moveTo>
                  <a:lnTo>
                    <a:pt x="1712" y="1467"/>
                  </a:lnTo>
                  <a:lnTo>
                    <a:pt x="1046" y="399"/>
                  </a:lnTo>
                  <a:lnTo>
                    <a:pt x="380" y="146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任意多边形 26"/>
          <p:cNvSpPr/>
          <p:nvPr/>
        </p:nvSpPr>
        <p:spPr>
          <a:xfrm>
            <a:off x="6372559" y="1072907"/>
            <a:ext cx="1446313" cy="1246823"/>
          </a:xfrm>
          <a:custGeom>
            <a:avLst/>
            <a:gdLst>
              <a:gd name="connsiteX0" fmla="*/ 1066921 w 1726280"/>
              <a:gd name="connsiteY0" fmla="*/ 678735 h 1488174"/>
              <a:gd name="connsiteX1" fmla="*/ 1118134 w 1726280"/>
              <a:gd name="connsiteY1" fmla="*/ 729948 h 1488174"/>
              <a:gd name="connsiteX2" fmla="*/ 1066921 w 1726280"/>
              <a:gd name="connsiteY2" fmla="*/ 781161 h 1488174"/>
              <a:gd name="connsiteX3" fmla="*/ 1015708 w 1726280"/>
              <a:gd name="connsiteY3" fmla="*/ 729948 h 1488174"/>
              <a:gd name="connsiteX4" fmla="*/ 1066921 w 1726280"/>
              <a:gd name="connsiteY4" fmla="*/ 678735 h 1488174"/>
              <a:gd name="connsiteX5" fmla="*/ 659474 w 1726280"/>
              <a:gd name="connsiteY5" fmla="*/ 678735 h 1488174"/>
              <a:gd name="connsiteX6" fmla="*/ 710687 w 1726280"/>
              <a:gd name="connsiteY6" fmla="*/ 729948 h 1488174"/>
              <a:gd name="connsiteX7" fmla="*/ 659474 w 1726280"/>
              <a:gd name="connsiteY7" fmla="*/ 781161 h 1488174"/>
              <a:gd name="connsiteX8" fmla="*/ 608261 w 1726280"/>
              <a:gd name="connsiteY8" fmla="*/ 729948 h 1488174"/>
              <a:gd name="connsiteX9" fmla="*/ 659474 w 1726280"/>
              <a:gd name="connsiteY9" fmla="*/ 678735 h 1488174"/>
              <a:gd name="connsiteX10" fmla="*/ 1195242 w 1726280"/>
              <a:gd name="connsiteY10" fmla="*/ 325089 h 1488174"/>
              <a:gd name="connsiteX11" fmla="*/ 1184557 w 1726280"/>
              <a:gd name="connsiteY11" fmla="*/ 326486 h 1488174"/>
              <a:gd name="connsiteX12" fmla="*/ 1065069 w 1726280"/>
              <a:gd name="connsiteY12" fmla="*/ 481893 h 1488174"/>
              <a:gd name="connsiteX13" fmla="*/ 1062836 w 1726280"/>
              <a:gd name="connsiteY13" fmla="*/ 480686 h 1488174"/>
              <a:gd name="connsiteX14" fmla="*/ 863537 w 1726280"/>
              <a:gd name="connsiteY14" fmla="*/ 440485 h 1488174"/>
              <a:gd name="connsiteX15" fmla="*/ 664176 w 1726280"/>
              <a:gd name="connsiteY15" fmla="*/ 480376 h 1488174"/>
              <a:gd name="connsiteX16" fmla="*/ 661016 w 1726280"/>
              <a:gd name="connsiteY16" fmla="*/ 482078 h 1488174"/>
              <a:gd name="connsiteX17" fmla="*/ 535638 w 1726280"/>
              <a:gd name="connsiteY17" fmla="*/ 328190 h 1488174"/>
              <a:gd name="connsiteX18" fmla="*/ 524917 w 1726280"/>
              <a:gd name="connsiteY18" fmla="*/ 327095 h 1488174"/>
              <a:gd name="connsiteX19" fmla="*/ 501288 w 1726280"/>
              <a:gd name="connsiteY19" fmla="*/ 346347 h 1488174"/>
              <a:gd name="connsiteX20" fmla="*/ 500193 w 1726280"/>
              <a:gd name="connsiteY20" fmla="*/ 357067 h 1488174"/>
              <a:gd name="connsiteX21" fmla="*/ 620031 w 1726280"/>
              <a:gd name="connsiteY21" fmla="*/ 504156 h 1488174"/>
              <a:gd name="connsiteX22" fmla="*/ 577037 w 1726280"/>
              <a:gd name="connsiteY22" fmla="*/ 527317 h 1488174"/>
              <a:gd name="connsiteX23" fmla="*/ 348704 w 1726280"/>
              <a:gd name="connsiteY23" fmla="*/ 950751 h 1488174"/>
              <a:gd name="connsiteX24" fmla="*/ 1377576 w 1726280"/>
              <a:gd name="connsiteY24" fmla="*/ 951551 h 1488174"/>
              <a:gd name="connsiteX25" fmla="*/ 1149902 w 1726280"/>
              <a:gd name="connsiteY25" fmla="*/ 527762 h 1488174"/>
              <a:gd name="connsiteX26" fmla="*/ 1105804 w 1726280"/>
              <a:gd name="connsiteY26" fmla="*/ 503919 h 1488174"/>
              <a:gd name="connsiteX27" fmla="*/ 1220801 w 1726280"/>
              <a:gd name="connsiteY27" fmla="*/ 354353 h 1488174"/>
              <a:gd name="connsiteX28" fmla="*/ 1219405 w 1726280"/>
              <a:gd name="connsiteY28" fmla="*/ 343667 h 1488174"/>
              <a:gd name="connsiteX29" fmla="*/ 443089 w 1726280"/>
              <a:gd name="connsiteY29" fmla="*/ 0 h 1488174"/>
              <a:gd name="connsiteX30" fmla="*/ 1283191 w 1726280"/>
              <a:gd name="connsiteY30" fmla="*/ 0 h 1488174"/>
              <a:gd name="connsiteX31" fmla="*/ 1726280 w 1726280"/>
              <a:gd name="connsiteY31" fmla="*/ 744087 h 1488174"/>
              <a:gd name="connsiteX32" fmla="*/ 1283191 w 1726280"/>
              <a:gd name="connsiteY32" fmla="*/ 1488174 h 1488174"/>
              <a:gd name="connsiteX33" fmla="*/ 443089 w 1726280"/>
              <a:gd name="connsiteY33" fmla="*/ 1488174 h 1488174"/>
              <a:gd name="connsiteX34" fmla="*/ 0 w 1726280"/>
              <a:gd name="connsiteY34" fmla="*/ 744087 h 148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26280" h="1488174">
                <a:moveTo>
                  <a:pt x="1066921" y="678735"/>
                </a:moveTo>
                <a:cubicBezTo>
                  <a:pt x="1095205" y="678735"/>
                  <a:pt x="1118134" y="701664"/>
                  <a:pt x="1118134" y="729948"/>
                </a:cubicBezTo>
                <a:cubicBezTo>
                  <a:pt x="1118134" y="758232"/>
                  <a:pt x="1095205" y="781161"/>
                  <a:pt x="1066921" y="781161"/>
                </a:cubicBezTo>
                <a:cubicBezTo>
                  <a:pt x="1038637" y="781161"/>
                  <a:pt x="1015708" y="758232"/>
                  <a:pt x="1015708" y="729948"/>
                </a:cubicBezTo>
                <a:cubicBezTo>
                  <a:pt x="1015708" y="701664"/>
                  <a:pt x="1038637" y="678735"/>
                  <a:pt x="1066921" y="678735"/>
                </a:cubicBezTo>
                <a:close/>
                <a:moveTo>
                  <a:pt x="659474" y="678735"/>
                </a:moveTo>
                <a:cubicBezTo>
                  <a:pt x="687758" y="678735"/>
                  <a:pt x="710687" y="701664"/>
                  <a:pt x="710687" y="729948"/>
                </a:cubicBezTo>
                <a:cubicBezTo>
                  <a:pt x="710687" y="758232"/>
                  <a:pt x="687758" y="781161"/>
                  <a:pt x="659474" y="781161"/>
                </a:cubicBezTo>
                <a:cubicBezTo>
                  <a:pt x="631190" y="781161"/>
                  <a:pt x="608261" y="758232"/>
                  <a:pt x="608261" y="729948"/>
                </a:cubicBezTo>
                <a:cubicBezTo>
                  <a:pt x="608261" y="701664"/>
                  <a:pt x="631190" y="678735"/>
                  <a:pt x="659474" y="678735"/>
                </a:cubicBezTo>
                <a:close/>
                <a:moveTo>
                  <a:pt x="1195242" y="325089"/>
                </a:moveTo>
                <a:cubicBezTo>
                  <a:pt x="1191906" y="322524"/>
                  <a:pt x="1187122" y="323150"/>
                  <a:pt x="1184557" y="326486"/>
                </a:cubicBezTo>
                <a:lnTo>
                  <a:pt x="1065069" y="481893"/>
                </a:lnTo>
                <a:lnTo>
                  <a:pt x="1062836" y="480686"/>
                </a:lnTo>
                <a:cubicBezTo>
                  <a:pt x="1001541" y="454844"/>
                  <a:pt x="934199" y="440540"/>
                  <a:pt x="863537" y="440485"/>
                </a:cubicBezTo>
                <a:cubicBezTo>
                  <a:pt x="792876" y="440430"/>
                  <a:pt x="725511" y="454630"/>
                  <a:pt x="664176" y="480376"/>
                </a:cubicBezTo>
                <a:lnTo>
                  <a:pt x="661016" y="482078"/>
                </a:lnTo>
                <a:lnTo>
                  <a:pt x="535638" y="328190"/>
                </a:lnTo>
                <a:cubicBezTo>
                  <a:pt x="532980" y="324927"/>
                  <a:pt x="528180" y="324437"/>
                  <a:pt x="524917" y="327095"/>
                </a:cubicBezTo>
                <a:lnTo>
                  <a:pt x="501288" y="346347"/>
                </a:lnTo>
                <a:cubicBezTo>
                  <a:pt x="498026" y="349005"/>
                  <a:pt x="497535" y="353805"/>
                  <a:pt x="500193" y="357067"/>
                </a:cubicBezTo>
                <a:lnTo>
                  <a:pt x="620031" y="504156"/>
                </a:lnTo>
                <a:lnTo>
                  <a:pt x="577037" y="527317"/>
                </a:lnTo>
                <a:cubicBezTo>
                  <a:pt x="440479" y="618857"/>
                  <a:pt x="350141" y="774103"/>
                  <a:pt x="348704" y="950751"/>
                </a:cubicBezTo>
                <a:lnTo>
                  <a:pt x="1377576" y="951551"/>
                </a:lnTo>
                <a:cubicBezTo>
                  <a:pt x="1376414" y="774901"/>
                  <a:pt x="1286317" y="619515"/>
                  <a:pt x="1149902" y="527762"/>
                </a:cubicBezTo>
                <a:lnTo>
                  <a:pt x="1105804" y="503919"/>
                </a:lnTo>
                <a:lnTo>
                  <a:pt x="1220801" y="354353"/>
                </a:lnTo>
                <a:cubicBezTo>
                  <a:pt x="1223366" y="351017"/>
                  <a:pt x="1222741" y="346232"/>
                  <a:pt x="1219405" y="343667"/>
                </a:cubicBezTo>
                <a:close/>
                <a:moveTo>
                  <a:pt x="443089" y="0"/>
                </a:moveTo>
                <a:lnTo>
                  <a:pt x="1283191" y="0"/>
                </a:lnTo>
                <a:lnTo>
                  <a:pt x="1726280" y="744087"/>
                </a:lnTo>
                <a:lnTo>
                  <a:pt x="1283191" y="1488174"/>
                </a:lnTo>
                <a:lnTo>
                  <a:pt x="443089" y="1488174"/>
                </a:lnTo>
                <a:lnTo>
                  <a:pt x="0" y="74408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-1245959" y="3995755"/>
            <a:ext cx="715730" cy="715730"/>
            <a:chOff x="1685" y="4"/>
            <a:chExt cx="4311" cy="4311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890" y="2033"/>
              <a:ext cx="2029" cy="253"/>
            </a:xfrm>
            <a:custGeom>
              <a:avLst/>
              <a:gdLst>
                <a:gd name="T0" fmla="*/ 1902 w 2029"/>
                <a:gd name="T1" fmla="*/ 253 h 253"/>
                <a:gd name="T2" fmla="*/ 1931 w 2029"/>
                <a:gd name="T3" fmla="*/ 250 h 253"/>
                <a:gd name="T4" fmla="*/ 1957 w 2029"/>
                <a:gd name="T5" fmla="*/ 241 h 253"/>
                <a:gd name="T6" fmla="*/ 1980 w 2029"/>
                <a:gd name="T7" fmla="*/ 225 h 253"/>
                <a:gd name="T8" fmla="*/ 2000 w 2029"/>
                <a:gd name="T9" fmla="*/ 206 h 253"/>
                <a:gd name="T10" fmla="*/ 2016 w 2029"/>
                <a:gd name="T11" fmla="*/ 182 h 253"/>
                <a:gd name="T12" fmla="*/ 2025 w 2029"/>
                <a:gd name="T13" fmla="*/ 156 h 253"/>
                <a:gd name="T14" fmla="*/ 2029 w 2029"/>
                <a:gd name="T15" fmla="*/ 126 h 253"/>
                <a:gd name="T16" fmla="*/ 2025 w 2029"/>
                <a:gd name="T17" fmla="*/ 97 h 253"/>
                <a:gd name="T18" fmla="*/ 2016 w 2029"/>
                <a:gd name="T19" fmla="*/ 71 h 253"/>
                <a:gd name="T20" fmla="*/ 2000 w 2029"/>
                <a:gd name="T21" fmla="*/ 47 h 253"/>
                <a:gd name="T22" fmla="*/ 1980 w 2029"/>
                <a:gd name="T23" fmla="*/ 28 h 253"/>
                <a:gd name="T24" fmla="*/ 1957 w 2029"/>
                <a:gd name="T25" fmla="*/ 13 h 253"/>
                <a:gd name="T26" fmla="*/ 1931 w 2029"/>
                <a:gd name="T27" fmla="*/ 3 h 253"/>
                <a:gd name="T28" fmla="*/ 1902 w 2029"/>
                <a:gd name="T29" fmla="*/ 0 h 253"/>
                <a:gd name="T30" fmla="*/ 127 w 2029"/>
                <a:gd name="T31" fmla="*/ 0 h 253"/>
                <a:gd name="T32" fmla="*/ 98 w 2029"/>
                <a:gd name="T33" fmla="*/ 3 h 253"/>
                <a:gd name="T34" fmla="*/ 70 w 2029"/>
                <a:gd name="T35" fmla="*/ 13 h 253"/>
                <a:gd name="T36" fmla="*/ 47 w 2029"/>
                <a:gd name="T37" fmla="*/ 28 h 253"/>
                <a:gd name="T38" fmla="*/ 27 w 2029"/>
                <a:gd name="T39" fmla="*/ 47 h 253"/>
                <a:gd name="T40" fmla="*/ 13 w 2029"/>
                <a:gd name="T41" fmla="*/ 71 h 253"/>
                <a:gd name="T42" fmla="*/ 4 w 2029"/>
                <a:gd name="T43" fmla="*/ 97 h 253"/>
                <a:gd name="T44" fmla="*/ 0 w 2029"/>
                <a:gd name="T45" fmla="*/ 126 h 253"/>
                <a:gd name="T46" fmla="*/ 4 w 2029"/>
                <a:gd name="T47" fmla="*/ 156 h 253"/>
                <a:gd name="T48" fmla="*/ 13 w 2029"/>
                <a:gd name="T49" fmla="*/ 182 h 253"/>
                <a:gd name="T50" fmla="*/ 27 w 2029"/>
                <a:gd name="T51" fmla="*/ 206 h 253"/>
                <a:gd name="T52" fmla="*/ 47 w 2029"/>
                <a:gd name="T53" fmla="*/ 225 h 253"/>
                <a:gd name="T54" fmla="*/ 70 w 2029"/>
                <a:gd name="T55" fmla="*/ 241 h 253"/>
                <a:gd name="T56" fmla="*/ 98 w 2029"/>
                <a:gd name="T57" fmla="*/ 250 h 253"/>
                <a:gd name="T58" fmla="*/ 127 w 2029"/>
                <a:gd name="T59" fmla="*/ 253 h 253"/>
                <a:gd name="T60" fmla="*/ 1902 w 2029"/>
                <a:gd name="T6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29" h="253">
                  <a:moveTo>
                    <a:pt x="1902" y="253"/>
                  </a:moveTo>
                  <a:lnTo>
                    <a:pt x="1931" y="250"/>
                  </a:lnTo>
                  <a:lnTo>
                    <a:pt x="1957" y="241"/>
                  </a:lnTo>
                  <a:lnTo>
                    <a:pt x="1980" y="225"/>
                  </a:lnTo>
                  <a:lnTo>
                    <a:pt x="2000" y="206"/>
                  </a:lnTo>
                  <a:lnTo>
                    <a:pt x="2016" y="182"/>
                  </a:lnTo>
                  <a:lnTo>
                    <a:pt x="2025" y="156"/>
                  </a:lnTo>
                  <a:lnTo>
                    <a:pt x="2029" y="126"/>
                  </a:lnTo>
                  <a:lnTo>
                    <a:pt x="2025" y="97"/>
                  </a:lnTo>
                  <a:lnTo>
                    <a:pt x="2016" y="71"/>
                  </a:lnTo>
                  <a:lnTo>
                    <a:pt x="2000" y="47"/>
                  </a:lnTo>
                  <a:lnTo>
                    <a:pt x="1980" y="28"/>
                  </a:lnTo>
                  <a:lnTo>
                    <a:pt x="1957" y="13"/>
                  </a:lnTo>
                  <a:lnTo>
                    <a:pt x="1931" y="3"/>
                  </a:lnTo>
                  <a:lnTo>
                    <a:pt x="1902" y="0"/>
                  </a:lnTo>
                  <a:lnTo>
                    <a:pt x="127" y="0"/>
                  </a:lnTo>
                  <a:lnTo>
                    <a:pt x="98" y="3"/>
                  </a:lnTo>
                  <a:lnTo>
                    <a:pt x="70" y="13"/>
                  </a:lnTo>
                  <a:lnTo>
                    <a:pt x="47" y="28"/>
                  </a:lnTo>
                  <a:lnTo>
                    <a:pt x="27" y="47"/>
                  </a:lnTo>
                  <a:lnTo>
                    <a:pt x="13" y="71"/>
                  </a:lnTo>
                  <a:lnTo>
                    <a:pt x="4" y="97"/>
                  </a:lnTo>
                  <a:lnTo>
                    <a:pt x="0" y="126"/>
                  </a:lnTo>
                  <a:lnTo>
                    <a:pt x="4" y="156"/>
                  </a:lnTo>
                  <a:lnTo>
                    <a:pt x="13" y="182"/>
                  </a:lnTo>
                  <a:lnTo>
                    <a:pt x="27" y="206"/>
                  </a:lnTo>
                  <a:lnTo>
                    <a:pt x="47" y="225"/>
                  </a:lnTo>
                  <a:lnTo>
                    <a:pt x="70" y="241"/>
                  </a:lnTo>
                  <a:lnTo>
                    <a:pt x="98" y="250"/>
                  </a:lnTo>
                  <a:lnTo>
                    <a:pt x="127" y="253"/>
                  </a:lnTo>
                  <a:lnTo>
                    <a:pt x="1902" y="253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685" y="4"/>
              <a:ext cx="4311" cy="4311"/>
            </a:xfrm>
            <a:custGeom>
              <a:avLst/>
              <a:gdLst>
                <a:gd name="T0" fmla="*/ 3959 w 4311"/>
                <a:gd name="T1" fmla="*/ 1800 h 4311"/>
                <a:gd name="T2" fmla="*/ 3814 w 4311"/>
                <a:gd name="T3" fmla="*/ 1361 h 4311"/>
                <a:gd name="T4" fmla="*/ 3570 w 4311"/>
                <a:gd name="T5" fmla="*/ 980 h 4311"/>
                <a:gd name="T6" fmla="*/ 3242 w 4311"/>
                <a:gd name="T7" fmla="*/ 671 h 4311"/>
                <a:gd name="T8" fmla="*/ 2845 w 4311"/>
                <a:gd name="T9" fmla="*/ 450 h 4311"/>
                <a:gd name="T10" fmla="*/ 2395 w 4311"/>
                <a:gd name="T11" fmla="*/ 332 h 4311"/>
                <a:gd name="T12" fmla="*/ 1915 w 4311"/>
                <a:gd name="T13" fmla="*/ 332 h 4311"/>
                <a:gd name="T14" fmla="*/ 1466 w 4311"/>
                <a:gd name="T15" fmla="*/ 450 h 4311"/>
                <a:gd name="T16" fmla="*/ 1070 w 4311"/>
                <a:gd name="T17" fmla="*/ 671 h 4311"/>
                <a:gd name="T18" fmla="*/ 741 w 4311"/>
                <a:gd name="T19" fmla="*/ 980 h 4311"/>
                <a:gd name="T20" fmla="*/ 496 w 4311"/>
                <a:gd name="T21" fmla="*/ 1361 h 4311"/>
                <a:gd name="T22" fmla="*/ 351 w 4311"/>
                <a:gd name="T23" fmla="*/ 1800 h 4311"/>
                <a:gd name="T24" fmla="*/ 321 w 4311"/>
                <a:gd name="T25" fmla="*/ 2276 h 4311"/>
                <a:gd name="T26" fmla="*/ 411 w 4311"/>
                <a:gd name="T27" fmla="*/ 2736 h 4311"/>
                <a:gd name="T28" fmla="*/ 608 w 4311"/>
                <a:gd name="T29" fmla="*/ 3148 h 4311"/>
                <a:gd name="T30" fmla="*/ 896 w 4311"/>
                <a:gd name="T31" fmla="*/ 3495 h 4311"/>
                <a:gd name="T32" fmla="*/ 1261 w 4311"/>
                <a:gd name="T33" fmla="*/ 3762 h 4311"/>
                <a:gd name="T34" fmla="*/ 1685 w 4311"/>
                <a:gd name="T35" fmla="*/ 3934 h 4311"/>
                <a:gd name="T36" fmla="*/ 2155 w 4311"/>
                <a:gd name="T37" fmla="*/ 3994 h 4311"/>
                <a:gd name="T38" fmla="*/ 2625 w 4311"/>
                <a:gd name="T39" fmla="*/ 3934 h 4311"/>
                <a:gd name="T40" fmla="*/ 3050 w 4311"/>
                <a:gd name="T41" fmla="*/ 3762 h 4311"/>
                <a:gd name="T42" fmla="*/ 3414 w 4311"/>
                <a:gd name="T43" fmla="*/ 3495 h 4311"/>
                <a:gd name="T44" fmla="*/ 3704 w 4311"/>
                <a:gd name="T45" fmla="*/ 3148 h 4311"/>
                <a:gd name="T46" fmla="*/ 3900 w 4311"/>
                <a:gd name="T47" fmla="*/ 2736 h 4311"/>
                <a:gd name="T48" fmla="*/ 3990 w 4311"/>
                <a:gd name="T49" fmla="*/ 2276 h 4311"/>
                <a:gd name="T50" fmla="*/ 16 w 4311"/>
                <a:gd name="T51" fmla="*/ 1895 h 4311"/>
                <a:gd name="T52" fmla="*/ 135 w 4311"/>
                <a:gd name="T53" fmla="*/ 1403 h 4311"/>
                <a:gd name="T54" fmla="*/ 360 w 4311"/>
                <a:gd name="T55" fmla="*/ 963 h 4311"/>
                <a:gd name="T56" fmla="*/ 676 w 4311"/>
                <a:gd name="T57" fmla="*/ 589 h 4311"/>
                <a:gd name="T58" fmla="*/ 1067 w 4311"/>
                <a:gd name="T59" fmla="*/ 294 h 4311"/>
                <a:gd name="T60" fmla="*/ 1523 w 4311"/>
                <a:gd name="T61" fmla="*/ 94 h 4311"/>
                <a:gd name="T62" fmla="*/ 2024 w 4311"/>
                <a:gd name="T63" fmla="*/ 4 h 4311"/>
                <a:gd name="T64" fmla="*/ 2542 w 4311"/>
                <a:gd name="T65" fmla="*/ 35 h 4311"/>
                <a:gd name="T66" fmla="*/ 3023 w 4311"/>
                <a:gd name="T67" fmla="*/ 182 h 4311"/>
                <a:gd name="T68" fmla="*/ 3448 w 4311"/>
                <a:gd name="T69" fmla="*/ 431 h 4311"/>
                <a:gd name="T70" fmla="*/ 3804 w 4311"/>
                <a:gd name="T71" fmla="*/ 767 h 4311"/>
                <a:gd name="T72" fmla="*/ 4075 w 4311"/>
                <a:gd name="T73" fmla="*/ 1175 h 4311"/>
                <a:gd name="T74" fmla="*/ 4250 w 4311"/>
                <a:gd name="T75" fmla="*/ 1644 h 4311"/>
                <a:gd name="T76" fmla="*/ 4311 w 4311"/>
                <a:gd name="T77" fmla="*/ 2155 h 4311"/>
                <a:gd name="T78" fmla="*/ 4250 w 4311"/>
                <a:gd name="T79" fmla="*/ 2668 h 4311"/>
                <a:gd name="T80" fmla="*/ 4075 w 4311"/>
                <a:gd name="T81" fmla="*/ 3135 h 4311"/>
                <a:gd name="T82" fmla="*/ 3804 w 4311"/>
                <a:gd name="T83" fmla="*/ 3544 h 4311"/>
                <a:gd name="T84" fmla="*/ 3448 w 4311"/>
                <a:gd name="T85" fmla="*/ 3880 h 4311"/>
                <a:gd name="T86" fmla="*/ 3023 w 4311"/>
                <a:gd name="T87" fmla="*/ 4129 h 4311"/>
                <a:gd name="T88" fmla="*/ 2542 w 4311"/>
                <a:gd name="T89" fmla="*/ 4275 h 4311"/>
                <a:gd name="T90" fmla="*/ 2024 w 4311"/>
                <a:gd name="T91" fmla="*/ 4307 h 4311"/>
                <a:gd name="T92" fmla="*/ 1523 w 4311"/>
                <a:gd name="T93" fmla="*/ 4217 h 4311"/>
                <a:gd name="T94" fmla="*/ 1067 w 4311"/>
                <a:gd name="T95" fmla="*/ 4016 h 4311"/>
                <a:gd name="T96" fmla="*/ 676 w 4311"/>
                <a:gd name="T97" fmla="*/ 3722 h 4311"/>
                <a:gd name="T98" fmla="*/ 360 w 4311"/>
                <a:gd name="T99" fmla="*/ 3347 h 4311"/>
                <a:gd name="T100" fmla="*/ 135 w 4311"/>
                <a:gd name="T101" fmla="*/ 2907 h 4311"/>
                <a:gd name="T102" fmla="*/ 16 w 4311"/>
                <a:gd name="T103" fmla="*/ 2417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1" h="4311">
                  <a:moveTo>
                    <a:pt x="3994" y="2155"/>
                  </a:moveTo>
                  <a:lnTo>
                    <a:pt x="3990" y="2034"/>
                  </a:lnTo>
                  <a:lnTo>
                    <a:pt x="3979" y="1916"/>
                  </a:lnTo>
                  <a:lnTo>
                    <a:pt x="3959" y="1800"/>
                  </a:lnTo>
                  <a:lnTo>
                    <a:pt x="3933" y="1686"/>
                  </a:lnTo>
                  <a:lnTo>
                    <a:pt x="3900" y="1575"/>
                  </a:lnTo>
                  <a:lnTo>
                    <a:pt x="3861" y="1466"/>
                  </a:lnTo>
                  <a:lnTo>
                    <a:pt x="3814" y="1361"/>
                  </a:lnTo>
                  <a:lnTo>
                    <a:pt x="3761" y="1261"/>
                  </a:lnTo>
                  <a:lnTo>
                    <a:pt x="3704" y="1164"/>
                  </a:lnTo>
                  <a:lnTo>
                    <a:pt x="3640" y="1069"/>
                  </a:lnTo>
                  <a:lnTo>
                    <a:pt x="3570" y="980"/>
                  </a:lnTo>
                  <a:lnTo>
                    <a:pt x="3494" y="897"/>
                  </a:lnTo>
                  <a:lnTo>
                    <a:pt x="3414" y="817"/>
                  </a:lnTo>
                  <a:lnTo>
                    <a:pt x="3331" y="741"/>
                  </a:lnTo>
                  <a:lnTo>
                    <a:pt x="3242" y="671"/>
                  </a:lnTo>
                  <a:lnTo>
                    <a:pt x="3147" y="607"/>
                  </a:lnTo>
                  <a:lnTo>
                    <a:pt x="3050" y="550"/>
                  </a:lnTo>
                  <a:lnTo>
                    <a:pt x="2950" y="497"/>
                  </a:lnTo>
                  <a:lnTo>
                    <a:pt x="2845" y="450"/>
                  </a:lnTo>
                  <a:lnTo>
                    <a:pt x="2736" y="411"/>
                  </a:lnTo>
                  <a:lnTo>
                    <a:pt x="2625" y="378"/>
                  </a:lnTo>
                  <a:lnTo>
                    <a:pt x="2511" y="352"/>
                  </a:lnTo>
                  <a:lnTo>
                    <a:pt x="2395" y="332"/>
                  </a:lnTo>
                  <a:lnTo>
                    <a:pt x="2277" y="321"/>
                  </a:lnTo>
                  <a:lnTo>
                    <a:pt x="2155" y="317"/>
                  </a:lnTo>
                  <a:lnTo>
                    <a:pt x="2035" y="321"/>
                  </a:lnTo>
                  <a:lnTo>
                    <a:pt x="1915" y="332"/>
                  </a:lnTo>
                  <a:lnTo>
                    <a:pt x="1799" y="352"/>
                  </a:lnTo>
                  <a:lnTo>
                    <a:pt x="1685" y="378"/>
                  </a:lnTo>
                  <a:lnTo>
                    <a:pt x="1575" y="411"/>
                  </a:lnTo>
                  <a:lnTo>
                    <a:pt x="1466" y="450"/>
                  </a:lnTo>
                  <a:lnTo>
                    <a:pt x="1362" y="497"/>
                  </a:lnTo>
                  <a:lnTo>
                    <a:pt x="1261" y="550"/>
                  </a:lnTo>
                  <a:lnTo>
                    <a:pt x="1163" y="607"/>
                  </a:lnTo>
                  <a:lnTo>
                    <a:pt x="1070" y="671"/>
                  </a:lnTo>
                  <a:lnTo>
                    <a:pt x="981" y="741"/>
                  </a:lnTo>
                  <a:lnTo>
                    <a:pt x="896" y="817"/>
                  </a:lnTo>
                  <a:lnTo>
                    <a:pt x="816" y="897"/>
                  </a:lnTo>
                  <a:lnTo>
                    <a:pt x="741" y="980"/>
                  </a:lnTo>
                  <a:lnTo>
                    <a:pt x="672" y="1069"/>
                  </a:lnTo>
                  <a:lnTo>
                    <a:pt x="608" y="1164"/>
                  </a:lnTo>
                  <a:lnTo>
                    <a:pt x="549" y="1261"/>
                  </a:lnTo>
                  <a:lnTo>
                    <a:pt x="496" y="1361"/>
                  </a:lnTo>
                  <a:lnTo>
                    <a:pt x="451" y="1466"/>
                  </a:lnTo>
                  <a:lnTo>
                    <a:pt x="411" y="1575"/>
                  </a:lnTo>
                  <a:lnTo>
                    <a:pt x="377" y="1686"/>
                  </a:lnTo>
                  <a:lnTo>
                    <a:pt x="351" y="1800"/>
                  </a:lnTo>
                  <a:lnTo>
                    <a:pt x="333" y="1916"/>
                  </a:lnTo>
                  <a:lnTo>
                    <a:pt x="321" y="2034"/>
                  </a:lnTo>
                  <a:lnTo>
                    <a:pt x="317" y="2155"/>
                  </a:lnTo>
                  <a:lnTo>
                    <a:pt x="321" y="2276"/>
                  </a:lnTo>
                  <a:lnTo>
                    <a:pt x="333" y="2396"/>
                  </a:lnTo>
                  <a:lnTo>
                    <a:pt x="351" y="2512"/>
                  </a:lnTo>
                  <a:lnTo>
                    <a:pt x="377" y="2626"/>
                  </a:lnTo>
                  <a:lnTo>
                    <a:pt x="411" y="2736"/>
                  </a:lnTo>
                  <a:lnTo>
                    <a:pt x="451" y="2845"/>
                  </a:lnTo>
                  <a:lnTo>
                    <a:pt x="496" y="2949"/>
                  </a:lnTo>
                  <a:lnTo>
                    <a:pt x="549" y="3050"/>
                  </a:lnTo>
                  <a:lnTo>
                    <a:pt x="608" y="3148"/>
                  </a:lnTo>
                  <a:lnTo>
                    <a:pt x="672" y="3241"/>
                  </a:lnTo>
                  <a:lnTo>
                    <a:pt x="741" y="3330"/>
                  </a:lnTo>
                  <a:lnTo>
                    <a:pt x="816" y="3415"/>
                  </a:lnTo>
                  <a:lnTo>
                    <a:pt x="896" y="3495"/>
                  </a:lnTo>
                  <a:lnTo>
                    <a:pt x="981" y="3570"/>
                  </a:lnTo>
                  <a:lnTo>
                    <a:pt x="1070" y="3639"/>
                  </a:lnTo>
                  <a:lnTo>
                    <a:pt x="1163" y="3703"/>
                  </a:lnTo>
                  <a:lnTo>
                    <a:pt x="1261" y="3762"/>
                  </a:lnTo>
                  <a:lnTo>
                    <a:pt x="1362" y="3815"/>
                  </a:lnTo>
                  <a:lnTo>
                    <a:pt x="1466" y="3860"/>
                  </a:lnTo>
                  <a:lnTo>
                    <a:pt x="1575" y="3900"/>
                  </a:lnTo>
                  <a:lnTo>
                    <a:pt x="1685" y="3934"/>
                  </a:lnTo>
                  <a:lnTo>
                    <a:pt x="1799" y="3960"/>
                  </a:lnTo>
                  <a:lnTo>
                    <a:pt x="1915" y="3978"/>
                  </a:lnTo>
                  <a:lnTo>
                    <a:pt x="2035" y="3990"/>
                  </a:lnTo>
                  <a:lnTo>
                    <a:pt x="2155" y="3994"/>
                  </a:lnTo>
                  <a:lnTo>
                    <a:pt x="2277" y="3990"/>
                  </a:lnTo>
                  <a:lnTo>
                    <a:pt x="2395" y="3978"/>
                  </a:lnTo>
                  <a:lnTo>
                    <a:pt x="2511" y="3960"/>
                  </a:lnTo>
                  <a:lnTo>
                    <a:pt x="2625" y="3934"/>
                  </a:lnTo>
                  <a:lnTo>
                    <a:pt x="2736" y="3900"/>
                  </a:lnTo>
                  <a:lnTo>
                    <a:pt x="2845" y="3860"/>
                  </a:lnTo>
                  <a:lnTo>
                    <a:pt x="2950" y="3815"/>
                  </a:lnTo>
                  <a:lnTo>
                    <a:pt x="3050" y="3762"/>
                  </a:lnTo>
                  <a:lnTo>
                    <a:pt x="3147" y="3703"/>
                  </a:lnTo>
                  <a:lnTo>
                    <a:pt x="3242" y="3639"/>
                  </a:lnTo>
                  <a:lnTo>
                    <a:pt x="3331" y="3570"/>
                  </a:lnTo>
                  <a:lnTo>
                    <a:pt x="3414" y="3495"/>
                  </a:lnTo>
                  <a:lnTo>
                    <a:pt x="3494" y="3415"/>
                  </a:lnTo>
                  <a:lnTo>
                    <a:pt x="3570" y="3330"/>
                  </a:lnTo>
                  <a:lnTo>
                    <a:pt x="3640" y="3241"/>
                  </a:lnTo>
                  <a:lnTo>
                    <a:pt x="3704" y="3148"/>
                  </a:lnTo>
                  <a:lnTo>
                    <a:pt x="3761" y="3050"/>
                  </a:lnTo>
                  <a:lnTo>
                    <a:pt x="3814" y="2949"/>
                  </a:lnTo>
                  <a:lnTo>
                    <a:pt x="3861" y="2845"/>
                  </a:lnTo>
                  <a:lnTo>
                    <a:pt x="3900" y="2736"/>
                  </a:lnTo>
                  <a:lnTo>
                    <a:pt x="3933" y="2626"/>
                  </a:lnTo>
                  <a:lnTo>
                    <a:pt x="3959" y="2512"/>
                  </a:lnTo>
                  <a:lnTo>
                    <a:pt x="3979" y="2396"/>
                  </a:lnTo>
                  <a:lnTo>
                    <a:pt x="3990" y="2276"/>
                  </a:lnTo>
                  <a:lnTo>
                    <a:pt x="3994" y="2155"/>
                  </a:lnTo>
                  <a:close/>
                  <a:moveTo>
                    <a:pt x="0" y="2155"/>
                  </a:moveTo>
                  <a:lnTo>
                    <a:pt x="4" y="2024"/>
                  </a:lnTo>
                  <a:lnTo>
                    <a:pt x="16" y="1895"/>
                  </a:lnTo>
                  <a:lnTo>
                    <a:pt x="36" y="1769"/>
                  </a:lnTo>
                  <a:lnTo>
                    <a:pt x="62" y="1644"/>
                  </a:lnTo>
                  <a:lnTo>
                    <a:pt x="94" y="1522"/>
                  </a:lnTo>
                  <a:lnTo>
                    <a:pt x="135" y="1403"/>
                  </a:lnTo>
                  <a:lnTo>
                    <a:pt x="182" y="1288"/>
                  </a:lnTo>
                  <a:lnTo>
                    <a:pt x="235" y="1175"/>
                  </a:lnTo>
                  <a:lnTo>
                    <a:pt x="295" y="1068"/>
                  </a:lnTo>
                  <a:lnTo>
                    <a:pt x="360" y="963"/>
                  </a:lnTo>
                  <a:lnTo>
                    <a:pt x="431" y="863"/>
                  </a:lnTo>
                  <a:lnTo>
                    <a:pt x="507" y="767"/>
                  </a:lnTo>
                  <a:lnTo>
                    <a:pt x="589" y="675"/>
                  </a:lnTo>
                  <a:lnTo>
                    <a:pt x="676" y="589"/>
                  </a:lnTo>
                  <a:lnTo>
                    <a:pt x="767" y="507"/>
                  </a:lnTo>
                  <a:lnTo>
                    <a:pt x="863" y="431"/>
                  </a:lnTo>
                  <a:lnTo>
                    <a:pt x="964" y="360"/>
                  </a:lnTo>
                  <a:lnTo>
                    <a:pt x="1067" y="294"/>
                  </a:lnTo>
                  <a:lnTo>
                    <a:pt x="1176" y="236"/>
                  </a:lnTo>
                  <a:lnTo>
                    <a:pt x="1288" y="182"/>
                  </a:lnTo>
                  <a:lnTo>
                    <a:pt x="1404" y="135"/>
                  </a:lnTo>
                  <a:lnTo>
                    <a:pt x="1523" y="94"/>
                  </a:lnTo>
                  <a:lnTo>
                    <a:pt x="1643" y="61"/>
                  </a:lnTo>
                  <a:lnTo>
                    <a:pt x="1768" y="35"/>
                  </a:lnTo>
                  <a:lnTo>
                    <a:pt x="1894" y="16"/>
                  </a:lnTo>
                  <a:lnTo>
                    <a:pt x="2024" y="4"/>
                  </a:lnTo>
                  <a:lnTo>
                    <a:pt x="2155" y="0"/>
                  </a:lnTo>
                  <a:lnTo>
                    <a:pt x="2287" y="4"/>
                  </a:lnTo>
                  <a:lnTo>
                    <a:pt x="2416" y="16"/>
                  </a:lnTo>
                  <a:lnTo>
                    <a:pt x="2542" y="35"/>
                  </a:lnTo>
                  <a:lnTo>
                    <a:pt x="2667" y="61"/>
                  </a:lnTo>
                  <a:lnTo>
                    <a:pt x="2789" y="94"/>
                  </a:lnTo>
                  <a:lnTo>
                    <a:pt x="2908" y="135"/>
                  </a:lnTo>
                  <a:lnTo>
                    <a:pt x="3023" y="182"/>
                  </a:lnTo>
                  <a:lnTo>
                    <a:pt x="3136" y="236"/>
                  </a:lnTo>
                  <a:lnTo>
                    <a:pt x="3243" y="294"/>
                  </a:lnTo>
                  <a:lnTo>
                    <a:pt x="3348" y="360"/>
                  </a:lnTo>
                  <a:lnTo>
                    <a:pt x="3448" y="431"/>
                  </a:lnTo>
                  <a:lnTo>
                    <a:pt x="3544" y="507"/>
                  </a:lnTo>
                  <a:lnTo>
                    <a:pt x="3636" y="589"/>
                  </a:lnTo>
                  <a:lnTo>
                    <a:pt x="3722" y="675"/>
                  </a:lnTo>
                  <a:lnTo>
                    <a:pt x="3804" y="767"/>
                  </a:lnTo>
                  <a:lnTo>
                    <a:pt x="3880" y="863"/>
                  </a:lnTo>
                  <a:lnTo>
                    <a:pt x="3951" y="963"/>
                  </a:lnTo>
                  <a:lnTo>
                    <a:pt x="4017" y="1068"/>
                  </a:lnTo>
                  <a:lnTo>
                    <a:pt x="4075" y="1175"/>
                  </a:lnTo>
                  <a:lnTo>
                    <a:pt x="4129" y="1288"/>
                  </a:lnTo>
                  <a:lnTo>
                    <a:pt x="4176" y="1403"/>
                  </a:lnTo>
                  <a:lnTo>
                    <a:pt x="4217" y="1522"/>
                  </a:lnTo>
                  <a:lnTo>
                    <a:pt x="4250" y="1644"/>
                  </a:lnTo>
                  <a:lnTo>
                    <a:pt x="4276" y="1769"/>
                  </a:lnTo>
                  <a:lnTo>
                    <a:pt x="4295" y="1895"/>
                  </a:lnTo>
                  <a:lnTo>
                    <a:pt x="4307" y="2024"/>
                  </a:lnTo>
                  <a:lnTo>
                    <a:pt x="4311" y="2155"/>
                  </a:lnTo>
                  <a:lnTo>
                    <a:pt x="4307" y="2287"/>
                  </a:lnTo>
                  <a:lnTo>
                    <a:pt x="4295" y="2417"/>
                  </a:lnTo>
                  <a:lnTo>
                    <a:pt x="4276" y="2543"/>
                  </a:lnTo>
                  <a:lnTo>
                    <a:pt x="4250" y="2668"/>
                  </a:lnTo>
                  <a:lnTo>
                    <a:pt x="4217" y="2788"/>
                  </a:lnTo>
                  <a:lnTo>
                    <a:pt x="4176" y="2907"/>
                  </a:lnTo>
                  <a:lnTo>
                    <a:pt x="4129" y="3023"/>
                  </a:lnTo>
                  <a:lnTo>
                    <a:pt x="4075" y="3135"/>
                  </a:lnTo>
                  <a:lnTo>
                    <a:pt x="4017" y="3244"/>
                  </a:lnTo>
                  <a:lnTo>
                    <a:pt x="3951" y="3347"/>
                  </a:lnTo>
                  <a:lnTo>
                    <a:pt x="3880" y="3448"/>
                  </a:lnTo>
                  <a:lnTo>
                    <a:pt x="3804" y="3544"/>
                  </a:lnTo>
                  <a:lnTo>
                    <a:pt x="3722" y="3635"/>
                  </a:lnTo>
                  <a:lnTo>
                    <a:pt x="3636" y="3722"/>
                  </a:lnTo>
                  <a:lnTo>
                    <a:pt x="3544" y="3804"/>
                  </a:lnTo>
                  <a:lnTo>
                    <a:pt x="3448" y="3880"/>
                  </a:lnTo>
                  <a:lnTo>
                    <a:pt x="3348" y="3951"/>
                  </a:lnTo>
                  <a:lnTo>
                    <a:pt x="3243" y="4016"/>
                  </a:lnTo>
                  <a:lnTo>
                    <a:pt x="3136" y="4076"/>
                  </a:lnTo>
                  <a:lnTo>
                    <a:pt x="3023" y="4129"/>
                  </a:lnTo>
                  <a:lnTo>
                    <a:pt x="2908" y="4176"/>
                  </a:lnTo>
                  <a:lnTo>
                    <a:pt x="2789" y="4217"/>
                  </a:lnTo>
                  <a:lnTo>
                    <a:pt x="2667" y="4249"/>
                  </a:lnTo>
                  <a:lnTo>
                    <a:pt x="2542" y="4275"/>
                  </a:lnTo>
                  <a:lnTo>
                    <a:pt x="2416" y="4295"/>
                  </a:lnTo>
                  <a:lnTo>
                    <a:pt x="2287" y="4307"/>
                  </a:lnTo>
                  <a:lnTo>
                    <a:pt x="2155" y="4311"/>
                  </a:lnTo>
                  <a:lnTo>
                    <a:pt x="2024" y="4307"/>
                  </a:lnTo>
                  <a:lnTo>
                    <a:pt x="1894" y="4295"/>
                  </a:lnTo>
                  <a:lnTo>
                    <a:pt x="1768" y="4275"/>
                  </a:lnTo>
                  <a:lnTo>
                    <a:pt x="1643" y="4249"/>
                  </a:lnTo>
                  <a:lnTo>
                    <a:pt x="1523" y="4217"/>
                  </a:lnTo>
                  <a:lnTo>
                    <a:pt x="1404" y="4176"/>
                  </a:lnTo>
                  <a:lnTo>
                    <a:pt x="1288" y="4129"/>
                  </a:lnTo>
                  <a:lnTo>
                    <a:pt x="1176" y="4076"/>
                  </a:lnTo>
                  <a:lnTo>
                    <a:pt x="1067" y="4016"/>
                  </a:lnTo>
                  <a:lnTo>
                    <a:pt x="964" y="3951"/>
                  </a:lnTo>
                  <a:lnTo>
                    <a:pt x="863" y="3880"/>
                  </a:lnTo>
                  <a:lnTo>
                    <a:pt x="767" y="3804"/>
                  </a:lnTo>
                  <a:lnTo>
                    <a:pt x="676" y="3722"/>
                  </a:lnTo>
                  <a:lnTo>
                    <a:pt x="589" y="3635"/>
                  </a:lnTo>
                  <a:lnTo>
                    <a:pt x="507" y="3544"/>
                  </a:lnTo>
                  <a:lnTo>
                    <a:pt x="431" y="3448"/>
                  </a:lnTo>
                  <a:lnTo>
                    <a:pt x="360" y="3347"/>
                  </a:lnTo>
                  <a:lnTo>
                    <a:pt x="295" y="3244"/>
                  </a:lnTo>
                  <a:lnTo>
                    <a:pt x="235" y="3135"/>
                  </a:lnTo>
                  <a:lnTo>
                    <a:pt x="182" y="3023"/>
                  </a:lnTo>
                  <a:lnTo>
                    <a:pt x="135" y="2907"/>
                  </a:lnTo>
                  <a:lnTo>
                    <a:pt x="94" y="2788"/>
                  </a:lnTo>
                  <a:lnTo>
                    <a:pt x="62" y="2668"/>
                  </a:lnTo>
                  <a:lnTo>
                    <a:pt x="36" y="2543"/>
                  </a:lnTo>
                  <a:lnTo>
                    <a:pt x="16" y="2417"/>
                  </a:lnTo>
                  <a:lnTo>
                    <a:pt x="4" y="2287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10"/>
          <p:cNvGrpSpPr>
            <a:grpSpLocks noChangeAspect="1"/>
          </p:cNvGrpSpPr>
          <p:nvPr/>
        </p:nvGrpSpPr>
        <p:grpSpPr bwMode="auto">
          <a:xfrm>
            <a:off x="-1245958" y="4950157"/>
            <a:ext cx="715730" cy="715564"/>
            <a:chOff x="4070" y="78"/>
            <a:chExt cx="4310" cy="4309"/>
          </a:xfrm>
        </p:grpSpPr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4070" y="78"/>
              <a:ext cx="4310" cy="4309"/>
            </a:xfrm>
            <a:custGeom>
              <a:avLst/>
              <a:gdLst>
                <a:gd name="T0" fmla="*/ 4274 w 4310"/>
                <a:gd name="T1" fmla="*/ 1767 h 4309"/>
                <a:gd name="T2" fmla="*/ 4128 w 4310"/>
                <a:gd name="T3" fmla="*/ 1288 h 4309"/>
                <a:gd name="T4" fmla="*/ 3879 w 4310"/>
                <a:gd name="T5" fmla="*/ 863 h 4309"/>
                <a:gd name="T6" fmla="*/ 3543 w 4310"/>
                <a:gd name="T7" fmla="*/ 507 h 4309"/>
                <a:gd name="T8" fmla="*/ 3134 w 4310"/>
                <a:gd name="T9" fmla="*/ 236 h 4309"/>
                <a:gd name="T10" fmla="*/ 2667 w 4310"/>
                <a:gd name="T11" fmla="*/ 61 h 4309"/>
                <a:gd name="T12" fmla="*/ 2155 w 4310"/>
                <a:gd name="T13" fmla="*/ 0 h 4309"/>
                <a:gd name="T14" fmla="*/ 1643 w 4310"/>
                <a:gd name="T15" fmla="*/ 61 h 4309"/>
                <a:gd name="T16" fmla="*/ 1176 w 4310"/>
                <a:gd name="T17" fmla="*/ 236 h 4309"/>
                <a:gd name="T18" fmla="*/ 767 w 4310"/>
                <a:gd name="T19" fmla="*/ 507 h 4309"/>
                <a:gd name="T20" fmla="*/ 431 w 4310"/>
                <a:gd name="T21" fmla="*/ 863 h 4309"/>
                <a:gd name="T22" fmla="*/ 182 w 4310"/>
                <a:gd name="T23" fmla="*/ 1288 h 4309"/>
                <a:gd name="T24" fmla="*/ 36 w 4310"/>
                <a:gd name="T25" fmla="*/ 1767 h 4309"/>
                <a:gd name="T26" fmla="*/ 4 w 4310"/>
                <a:gd name="T27" fmla="*/ 2286 h 4309"/>
                <a:gd name="T28" fmla="*/ 96 w 4310"/>
                <a:gd name="T29" fmla="*/ 2788 h 4309"/>
                <a:gd name="T30" fmla="*/ 295 w 4310"/>
                <a:gd name="T31" fmla="*/ 3243 h 4309"/>
                <a:gd name="T32" fmla="*/ 589 w 4310"/>
                <a:gd name="T33" fmla="*/ 3634 h 4309"/>
                <a:gd name="T34" fmla="*/ 964 w 4310"/>
                <a:gd name="T35" fmla="*/ 3949 h 4309"/>
                <a:gd name="T36" fmla="*/ 1404 w 4310"/>
                <a:gd name="T37" fmla="*/ 4175 h 4309"/>
                <a:gd name="T38" fmla="*/ 1894 w 4310"/>
                <a:gd name="T39" fmla="*/ 4294 h 4309"/>
                <a:gd name="T40" fmla="*/ 2416 w 4310"/>
                <a:gd name="T41" fmla="*/ 4294 h 4309"/>
                <a:gd name="T42" fmla="*/ 2906 w 4310"/>
                <a:gd name="T43" fmla="*/ 4175 h 4309"/>
                <a:gd name="T44" fmla="*/ 3346 w 4310"/>
                <a:gd name="T45" fmla="*/ 3949 h 4309"/>
                <a:gd name="T46" fmla="*/ 3721 w 4310"/>
                <a:gd name="T47" fmla="*/ 3634 h 4309"/>
                <a:gd name="T48" fmla="*/ 4015 w 4310"/>
                <a:gd name="T49" fmla="*/ 3243 h 4309"/>
                <a:gd name="T50" fmla="*/ 4216 w 4310"/>
                <a:gd name="T51" fmla="*/ 2788 h 4309"/>
                <a:gd name="T52" fmla="*/ 4306 w 4310"/>
                <a:gd name="T53" fmla="*/ 2286 h 4309"/>
                <a:gd name="T54" fmla="*/ 304 w 4310"/>
                <a:gd name="T55" fmla="*/ 1911 h 4309"/>
                <a:gd name="T56" fmla="*/ 423 w 4310"/>
                <a:gd name="T57" fmla="*/ 1456 h 4309"/>
                <a:gd name="T58" fmla="*/ 648 w 4310"/>
                <a:gd name="T59" fmla="*/ 1052 h 4309"/>
                <a:gd name="T60" fmla="*/ 962 w 4310"/>
                <a:gd name="T61" fmla="*/ 719 h 4309"/>
                <a:gd name="T62" fmla="*/ 1350 w 4310"/>
                <a:gd name="T63" fmla="*/ 470 h 4309"/>
                <a:gd name="T64" fmla="*/ 1794 w 4310"/>
                <a:gd name="T65" fmla="*/ 323 h 4309"/>
                <a:gd name="T66" fmla="*/ 2278 w 4310"/>
                <a:gd name="T67" fmla="*/ 292 h 4309"/>
                <a:gd name="T68" fmla="*/ 2744 w 4310"/>
                <a:gd name="T69" fmla="*/ 383 h 4309"/>
                <a:gd name="T70" fmla="*/ 3162 w 4310"/>
                <a:gd name="T71" fmla="*/ 582 h 4309"/>
                <a:gd name="T72" fmla="*/ 3515 w 4310"/>
                <a:gd name="T73" fmla="*/ 876 h 4309"/>
                <a:gd name="T74" fmla="*/ 3786 w 4310"/>
                <a:gd name="T75" fmla="*/ 1246 h 4309"/>
                <a:gd name="T76" fmla="*/ 3960 w 4310"/>
                <a:gd name="T77" fmla="*/ 1678 h 4309"/>
                <a:gd name="T78" fmla="*/ 4022 w 4310"/>
                <a:gd name="T79" fmla="*/ 2155 h 4309"/>
                <a:gd name="T80" fmla="*/ 3960 w 4310"/>
                <a:gd name="T81" fmla="*/ 2631 h 4309"/>
                <a:gd name="T82" fmla="*/ 3786 w 4310"/>
                <a:gd name="T83" fmla="*/ 3063 h 4309"/>
                <a:gd name="T84" fmla="*/ 3515 w 4310"/>
                <a:gd name="T85" fmla="*/ 3434 h 4309"/>
                <a:gd name="T86" fmla="*/ 3162 w 4310"/>
                <a:gd name="T87" fmla="*/ 3727 h 4309"/>
                <a:gd name="T88" fmla="*/ 2744 w 4310"/>
                <a:gd name="T89" fmla="*/ 3926 h 4309"/>
                <a:gd name="T90" fmla="*/ 2278 w 4310"/>
                <a:gd name="T91" fmla="*/ 4018 h 4309"/>
                <a:gd name="T92" fmla="*/ 1794 w 4310"/>
                <a:gd name="T93" fmla="*/ 3986 h 4309"/>
                <a:gd name="T94" fmla="*/ 1350 w 4310"/>
                <a:gd name="T95" fmla="*/ 3839 h 4309"/>
                <a:gd name="T96" fmla="*/ 962 w 4310"/>
                <a:gd name="T97" fmla="*/ 3591 h 4309"/>
                <a:gd name="T98" fmla="*/ 648 w 4310"/>
                <a:gd name="T99" fmla="*/ 3257 h 4309"/>
                <a:gd name="T100" fmla="*/ 423 w 4310"/>
                <a:gd name="T101" fmla="*/ 2854 h 4309"/>
                <a:gd name="T102" fmla="*/ 304 w 4310"/>
                <a:gd name="T103" fmla="*/ 2398 h 4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0" h="4309">
                  <a:moveTo>
                    <a:pt x="4310" y="2155"/>
                  </a:moveTo>
                  <a:lnTo>
                    <a:pt x="4306" y="2024"/>
                  </a:lnTo>
                  <a:lnTo>
                    <a:pt x="4294" y="1894"/>
                  </a:lnTo>
                  <a:lnTo>
                    <a:pt x="4274" y="1767"/>
                  </a:lnTo>
                  <a:lnTo>
                    <a:pt x="4248" y="1643"/>
                  </a:lnTo>
                  <a:lnTo>
                    <a:pt x="4216" y="1521"/>
                  </a:lnTo>
                  <a:lnTo>
                    <a:pt x="4175" y="1403"/>
                  </a:lnTo>
                  <a:lnTo>
                    <a:pt x="4128" y="1288"/>
                  </a:lnTo>
                  <a:lnTo>
                    <a:pt x="4074" y="1175"/>
                  </a:lnTo>
                  <a:lnTo>
                    <a:pt x="4015" y="1067"/>
                  </a:lnTo>
                  <a:lnTo>
                    <a:pt x="3950" y="963"/>
                  </a:lnTo>
                  <a:lnTo>
                    <a:pt x="3879" y="863"/>
                  </a:lnTo>
                  <a:lnTo>
                    <a:pt x="3803" y="767"/>
                  </a:lnTo>
                  <a:lnTo>
                    <a:pt x="3721" y="675"/>
                  </a:lnTo>
                  <a:lnTo>
                    <a:pt x="3634" y="589"/>
                  </a:lnTo>
                  <a:lnTo>
                    <a:pt x="3543" y="507"/>
                  </a:lnTo>
                  <a:lnTo>
                    <a:pt x="3447" y="431"/>
                  </a:lnTo>
                  <a:lnTo>
                    <a:pt x="3346" y="360"/>
                  </a:lnTo>
                  <a:lnTo>
                    <a:pt x="3243" y="294"/>
                  </a:lnTo>
                  <a:lnTo>
                    <a:pt x="3134" y="236"/>
                  </a:lnTo>
                  <a:lnTo>
                    <a:pt x="3022" y="182"/>
                  </a:lnTo>
                  <a:lnTo>
                    <a:pt x="2906" y="135"/>
                  </a:lnTo>
                  <a:lnTo>
                    <a:pt x="2789" y="94"/>
                  </a:lnTo>
                  <a:lnTo>
                    <a:pt x="2667" y="61"/>
                  </a:lnTo>
                  <a:lnTo>
                    <a:pt x="2542" y="35"/>
                  </a:lnTo>
                  <a:lnTo>
                    <a:pt x="2416" y="16"/>
                  </a:lnTo>
                  <a:lnTo>
                    <a:pt x="2286" y="4"/>
                  </a:lnTo>
                  <a:lnTo>
                    <a:pt x="2155" y="0"/>
                  </a:lnTo>
                  <a:lnTo>
                    <a:pt x="2024" y="4"/>
                  </a:lnTo>
                  <a:lnTo>
                    <a:pt x="1894" y="16"/>
                  </a:lnTo>
                  <a:lnTo>
                    <a:pt x="1768" y="35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5"/>
                  </a:lnTo>
                  <a:lnTo>
                    <a:pt x="1288" y="182"/>
                  </a:lnTo>
                  <a:lnTo>
                    <a:pt x="1176" y="236"/>
                  </a:lnTo>
                  <a:lnTo>
                    <a:pt x="1067" y="294"/>
                  </a:lnTo>
                  <a:lnTo>
                    <a:pt x="964" y="360"/>
                  </a:lnTo>
                  <a:lnTo>
                    <a:pt x="863" y="431"/>
                  </a:lnTo>
                  <a:lnTo>
                    <a:pt x="767" y="507"/>
                  </a:lnTo>
                  <a:lnTo>
                    <a:pt x="676" y="589"/>
                  </a:lnTo>
                  <a:lnTo>
                    <a:pt x="589" y="675"/>
                  </a:lnTo>
                  <a:lnTo>
                    <a:pt x="507" y="767"/>
                  </a:lnTo>
                  <a:lnTo>
                    <a:pt x="431" y="863"/>
                  </a:lnTo>
                  <a:lnTo>
                    <a:pt x="360" y="963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8"/>
                  </a:lnTo>
                  <a:lnTo>
                    <a:pt x="135" y="1403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7"/>
                  </a:lnTo>
                  <a:lnTo>
                    <a:pt x="16" y="1894"/>
                  </a:lnTo>
                  <a:lnTo>
                    <a:pt x="4" y="2024"/>
                  </a:lnTo>
                  <a:lnTo>
                    <a:pt x="0" y="2155"/>
                  </a:lnTo>
                  <a:lnTo>
                    <a:pt x="4" y="2286"/>
                  </a:lnTo>
                  <a:lnTo>
                    <a:pt x="16" y="2415"/>
                  </a:lnTo>
                  <a:lnTo>
                    <a:pt x="36" y="2542"/>
                  </a:lnTo>
                  <a:lnTo>
                    <a:pt x="62" y="2667"/>
                  </a:lnTo>
                  <a:lnTo>
                    <a:pt x="96" y="2788"/>
                  </a:lnTo>
                  <a:lnTo>
                    <a:pt x="135" y="2906"/>
                  </a:lnTo>
                  <a:lnTo>
                    <a:pt x="182" y="3021"/>
                  </a:lnTo>
                  <a:lnTo>
                    <a:pt x="236" y="3134"/>
                  </a:lnTo>
                  <a:lnTo>
                    <a:pt x="295" y="3243"/>
                  </a:lnTo>
                  <a:lnTo>
                    <a:pt x="360" y="3346"/>
                  </a:lnTo>
                  <a:lnTo>
                    <a:pt x="431" y="3447"/>
                  </a:lnTo>
                  <a:lnTo>
                    <a:pt x="507" y="3542"/>
                  </a:lnTo>
                  <a:lnTo>
                    <a:pt x="589" y="3634"/>
                  </a:lnTo>
                  <a:lnTo>
                    <a:pt x="676" y="3720"/>
                  </a:lnTo>
                  <a:lnTo>
                    <a:pt x="767" y="3803"/>
                  </a:lnTo>
                  <a:lnTo>
                    <a:pt x="863" y="3879"/>
                  </a:lnTo>
                  <a:lnTo>
                    <a:pt x="964" y="3949"/>
                  </a:lnTo>
                  <a:lnTo>
                    <a:pt x="1067" y="4015"/>
                  </a:lnTo>
                  <a:lnTo>
                    <a:pt x="1176" y="4074"/>
                  </a:lnTo>
                  <a:lnTo>
                    <a:pt x="1288" y="4127"/>
                  </a:lnTo>
                  <a:lnTo>
                    <a:pt x="1404" y="4175"/>
                  </a:lnTo>
                  <a:lnTo>
                    <a:pt x="1521" y="4214"/>
                  </a:lnTo>
                  <a:lnTo>
                    <a:pt x="1643" y="4248"/>
                  </a:lnTo>
                  <a:lnTo>
                    <a:pt x="1768" y="4274"/>
                  </a:lnTo>
                  <a:lnTo>
                    <a:pt x="1894" y="4294"/>
                  </a:lnTo>
                  <a:lnTo>
                    <a:pt x="2024" y="4306"/>
                  </a:lnTo>
                  <a:lnTo>
                    <a:pt x="2155" y="4309"/>
                  </a:lnTo>
                  <a:lnTo>
                    <a:pt x="2286" y="4306"/>
                  </a:lnTo>
                  <a:lnTo>
                    <a:pt x="2416" y="4294"/>
                  </a:lnTo>
                  <a:lnTo>
                    <a:pt x="2542" y="4274"/>
                  </a:lnTo>
                  <a:lnTo>
                    <a:pt x="2667" y="4248"/>
                  </a:lnTo>
                  <a:lnTo>
                    <a:pt x="2789" y="4214"/>
                  </a:lnTo>
                  <a:lnTo>
                    <a:pt x="2906" y="4175"/>
                  </a:lnTo>
                  <a:lnTo>
                    <a:pt x="3022" y="4127"/>
                  </a:lnTo>
                  <a:lnTo>
                    <a:pt x="3134" y="4074"/>
                  </a:lnTo>
                  <a:lnTo>
                    <a:pt x="3243" y="4015"/>
                  </a:lnTo>
                  <a:lnTo>
                    <a:pt x="3346" y="3949"/>
                  </a:lnTo>
                  <a:lnTo>
                    <a:pt x="3447" y="3879"/>
                  </a:lnTo>
                  <a:lnTo>
                    <a:pt x="3543" y="3803"/>
                  </a:lnTo>
                  <a:lnTo>
                    <a:pt x="3634" y="3720"/>
                  </a:lnTo>
                  <a:lnTo>
                    <a:pt x="3721" y="3634"/>
                  </a:lnTo>
                  <a:lnTo>
                    <a:pt x="3803" y="3542"/>
                  </a:lnTo>
                  <a:lnTo>
                    <a:pt x="3879" y="3447"/>
                  </a:lnTo>
                  <a:lnTo>
                    <a:pt x="3950" y="3346"/>
                  </a:lnTo>
                  <a:lnTo>
                    <a:pt x="4015" y="3243"/>
                  </a:lnTo>
                  <a:lnTo>
                    <a:pt x="4074" y="3134"/>
                  </a:lnTo>
                  <a:lnTo>
                    <a:pt x="4128" y="3021"/>
                  </a:lnTo>
                  <a:lnTo>
                    <a:pt x="4175" y="2906"/>
                  </a:lnTo>
                  <a:lnTo>
                    <a:pt x="4216" y="2788"/>
                  </a:lnTo>
                  <a:lnTo>
                    <a:pt x="4248" y="2667"/>
                  </a:lnTo>
                  <a:lnTo>
                    <a:pt x="4274" y="2542"/>
                  </a:lnTo>
                  <a:lnTo>
                    <a:pt x="4294" y="2415"/>
                  </a:lnTo>
                  <a:lnTo>
                    <a:pt x="4306" y="2286"/>
                  </a:lnTo>
                  <a:lnTo>
                    <a:pt x="4310" y="2155"/>
                  </a:lnTo>
                  <a:close/>
                  <a:moveTo>
                    <a:pt x="288" y="2155"/>
                  </a:moveTo>
                  <a:lnTo>
                    <a:pt x="292" y="2032"/>
                  </a:lnTo>
                  <a:lnTo>
                    <a:pt x="304" y="1911"/>
                  </a:lnTo>
                  <a:lnTo>
                    <a:pt x="324" y="1793"/>
                  </a:lnTo>
                  <a:lnTo>
                    <a:pt x="350" y="1678"/>
                  </a:lnTo>
                  <a:lnTo>
                    <a:pt x="384" y="1566"/>
                  </a:lnTo>
                  <a:lnTo>
                    <a:pt x="423" y="1456"/>
                  </a:lnTo>
                  <a:lnTo>
                    <a:pt x="470" y="1350"/>
                  </a:lnTo>
                  <a:lnTo>
                    <a:pt x="524" y="1246"/>
                  </a:lnTo>
                  <a:lnTo>
                    <a:pt x="583" y="1148"/>
                  </a:lnTo>
                  <a:lnTo>
                    <a:pt x="648" y="1052"/>
                  </a:lnTo>
                  <a:lnTo>
                    <a:pt x="719" y="962"/>
                  </a:lnTo>
                  <a:lnTo>
                    <a:pt x="795" y="876"/>
                  </a:lnTo>
                  <a:lnTo>
                    <a:pt x="876" y="795"/>
                  </a:lnTo>
                  <a:lnTo>
                    <a:pt x="962" y="719"/>
                  </a:lnTo>
                  <a:lnTo>
                    <a:pt x="1053" y="648"/>
                  </a:lnTo>
                  <a:lnTo>
                    <a:pt x="1148" y="582"/>
                  </a:lnTo>
                  <a:lnTo>
                    <a:pt x="1246" y="524"/>
                  </a:lnTo>
                  <a:lnTo>
                    <a:pt x="1350" y="470"/>
                  </a:lnTo>
                  <a:lnTo>
                    <a:pt x="1456" y="423"/>
                  </a:lnTo>
                  <a:lnTo>
                    <a:pt x="1566" y="383"/>
                  </a:lnTo>
                  <a:lnTo>
                    <a:pt x="1678" y="349"/>
                  </a:lnTo>
                  <a:lnTo>
                    <a:pt x="1794" y="323"/>
                  </a:lnTo>
                  <a:lnTo>
                    <a:pt x="1912" y="304"/>
                  </a:lnTo>
                  <a:lnTo>
                    <a:pt x="2032" y="292"/>
                  </a:lnTo>
                  <a:lnTo>
                    <a:pt x="2155" y="288"/>
                  </a:lnTo>
                  <a:lnTo>
                    <a:pt x="2278" y="292"/>
                  </a:lnTo>
                  <a:lnTo>
                    <a:pt x="2398" y="304"/>
                  </a:lnTo>
                  <a:lnTo>
                    <a:pt x="2516" y="323"/>
                  </a:lnTo>
                  <a:lnTo>
                    <a:pt x="2632" y="349"/>
                  </a:lnTo>
                  <a:lnTo>
                    <a:pt x="2744" y="383"/>
                  </a:lnTo>
                  <a:lnTo>
                    <a:pt x="2854" y="423"/>
                  </a:lnTo>
                  <a:lnTo>
                    <a:pt x="2960" y="470"/>
                  </a:lnTo>
                  <a:lnTo>
                    <a:pt x="3064" y="524"/>
                  </a:lnTo>
                  <a:lnTo>
                    <a:pt x="3162" y="582"/>
                  </a:lnTo>
                  <a:lnTo>
                    <a:pt x="3257" y="648"/>
                  </a:lnTo>
                  <a:lnTo>
                    <a:pt x="3348" y="719"/>
                  </a:lnTo>
                  <a:lnTo>
                    <a:pt x="3434" y="795"/>
                  </a:lnTo>
                  <a:lnTo>
                    <a:pt x="3515" y="876"/>
                  </a:lnTo>
                  <a:lnTo>
                    <a:pt x="3591" y="962"/>
                  </a:lnTo>
                  <a:lnTo>
                    <a:pt x="3662" y="1052"/>
                  </a:lnTo>
                  <a:lnTo>
                    <a:pt x="3727" y="1148"/>
                  </a:lnTo>
                  <a:lnTo>
                    <a:pt x="3786" y="1246"/>
                  </a:lnTo>
                  <a:lnTo>
                    <a:pt x="3840" y="1350"/>
                  </a:lnTo>
                  <a:lnTo>
                    <a:pt x="3887" y="1456"/>
                  </a:lnTo>
                  <a:lnTo>
                    <a:pt x="3926" y="1566"/>
                  </a:lnTo>
                  <a:lnTo>
                    <a:pt x="3960" y="1678"/>
                  </a:lnTo>
                  <a:lnTo>
                    <a:pt x="3986" y="1793"/>
                  </a:lnTo>
                  <a:lnTo>
                    <a:pt x="4006" y="1911"/>
                  </a:lnTo>
                  <a:lnTo>
                    <a:pt x="4018" y="2032"/>
                  </a:lnTo>
                  <a:lnTo>
                    <a:pt x="4022" y="2155"/>
                  </a:lnTo>
                  <a:lnTo>
                    <a:pt x="4018" y="2278"/>
                  </a:lnTo>
                  <a:lnTo>
                    <a:pt x="4006" y="2398"/>
                  </a:lnTo>
                  <a:lnTo>
                    <a:pt x="3986" y="2516"/>
                  </a:lnTo>
                  <a:lnTo>
                    <a:pt x="3960" y="2631"/>
                  </a:lnTo>
                  <a:lnTo>
                    <a:pt x="3926" y="2744"/>
                  </a:lnTo>
                  <a:lnTo>
                    <a:pt x="3887" y="2854"/>
                  </a:lnTo>
                  <a:lnTo>
                    <a:pt x="3840" y="2960"/>
                  </a:lnTo>
                  <a:lnTo>
                    <a:pt x="3786" y="3063"/>
                  </a:lnTo>
                  <a:lnTo>
                    <a:pt x="3727" y="3161"/>
                  </a:lnTo>
                  <a:lnTo>
                    <a:pt x="3662" y="3257"/>
                  </a:lnTo>
                  <a:lnTo>
                    <a:pt x="3591" y="3347"/>
                  </a:lnTo>
                  <a:lnTo>
                    <a:pt x="3515" y="3434"/>
                  </a:lnTo>
                  <a:lnTo>
                    <a:pt x="3434" y="3515"/>
                  </a:lnTo>
                  <a:lnTo>
                    <a:pt x="3348" y="3591"/>
                  </a:lnTo>
                  <a:lnTo>
                    <a:pt x="3257" y="3661"/>
                  </a:lnTo>
                  <a:lnTo>
                    <a:pt x="3162" y="3727"/>
                  </a:lnTo>
                  <a:lnTo>
                    <a:pt x="3064" y="3786"/>
                  </a:lnTo>
                  <a:lnTo>
                    <a:pt x="2960" y="3839"/>
                  </a:lnTo>
                  <a:lnTo>
                    <a:pt x="2854" y="3887"/>
                  </a:lnTo>
                  <a:lnTo>
                    <a:pt x="2744" y="3926"/>
                  </a:lnTo>
                  <a:lnTo>
                    <a:pt x="2632" y="3960"/>
                  </a:lnTo>
                  <a:lnTo>
                    <a:pt x="2516" y="3986"/>
                  </a:lnTo>
                  <a:lnTo>
                    <a:pt x="2398" y="4006"/>
                  </a:lnTo>
                  <a:lnTo>
                    <a:pt x="2278" y="4018"/>
                  </a:lnTo>
                  <a:lnTo>
                    <a:pt x="2155" y="4021"/>
                  </a:lnTo>
                  <a:lnTo>
                    <a:pt x="2032" y="4018"/>
                  </a:lnTo>
                  <a:lnTo>
                    <a:pt x="1912" y="4006"/>
                  </a:lnTo>
                  <a:lnTo>
                    <a:pt x="1794" y="3986"/>
                  </a:lnTo>
                  <a:lnTo>
                    <a:pt x="1678" y="3960"/>
                  </a:lnTo>
                  <a:lnTo>
                    <a:pt x="1566" y="3926"/>
                  </a:lnTo>
                  <a:lnTo>
                    <a:pt x="1456" y="3887"/>
                  </a:lnTo>
                  <a:lnTo>
                    <a:pt x="1350" y="3839"/>
                  </a:lnTo>
                  <a:lnTo>
                    <a:pt x="1246" y="3786"/>
                  </a:lnTo>
                  <a:lnTo>
                    <a:pt x="1148" y="3727"/>
                  </a:lnTo>
                  <a:lnTo>
                    <a:pt x="1053" y="3661"/>
                  </a:lnTo>
                  <a:lnTo>
                    <a:pt x="962" y="3591"/>
                  </a:lnTo>
                  <a:lnTo>
                    <a:pt x="876" y="3515"/>
                  </a:lnTo>
                  <a:lnTo>
                    <a:pt x="795" y="3434"/>
                  </a:lnTo>
                  <a:lnTo>
                    <a:pt x="719" y="3347"/>
                  </a:lnTo>
                  <a:lnTo>
                    <a:pt x="648" y="3257"/>
                  </a:lnTo>
                  <a:lnTo>
                    <a:pt x="583" y="3161"/>
                  </a:lnTo>
                  <a:lnTo>
                    <a:pt x="524" y="3063"/>
                  </a:lnTo>
                  <a:lnTo>
                    <a:pt x="470" y="2960"/>
                  </a:lnTo>
                  <a:lnTo>
                    <a:pt x="423" y="2854"/>
                  </a:lnTo>
                  <a:lnTo>
                    <a:pt x="384" y="2744"/>
                  </a:lnTo>
                  <a:lnTo>
                    <a:pt x="350" y="2631"/>
                  </a:lnTo>
                  <a:lnTo>
                    <a:pt x="324" y="2516"/>
                  </a:lnTo>
                  <a:lnTo>
                    <a:pt x="304" y="2398"/>
                  </a:lnTo>
                  <a:lnTo>
                    <a:pt x="292" y="2278"/>
                  </a:lnTo>
                  <a:lnTo>
                    <a:pt x="288" y="2155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5076" y="1083"/>
              <a:ext cx="2298" cy="2299"/>
            </a:xfrm>
            <a:custGeom>
              <a:avLst/>
              <a:gdLst>
                <a:gd name="T0" fmla="*/ 1293 w 2298"/>
                <a:gd name="T1" fmla="*/ 1006 h 2299"/>
                <a:gd name="T2" fmla="*/ 1289 w 2298"/>
                <a:gd name="T3" fmla="*/ 112 h 2299"/>
                <a:gd name="T4" fmla="*/ 1262 w 2298"/>
                <a:gd name="T5" fmla="*/ 54 h 2299"/>
                <a:gd name="T6" fmla="*/ 1212 w 2298"/>
                <a:gd name="T7" fmla="*/ 15 h 2299"/>
                <a:gd name="T8" fmla="*/ 1149 w 2298"/>
                <a:gd name="T9" fmla="*/ 0 h 2299"/>
                <a:gd name="T10" fmla="*/ 1086 w 2298"/>
                <a:gd name="T11" fmla="*/ 15 h 2299"/>
                <a:gd name="T12" fmla="*/ 1036 w 2298"/>
                <a:gd name="T13" fmla="*/ 54 h 2299"/>
                <a:gd name="T14" fmla="*/ 1009 w 2298"/>
                <a:gd name="T15" fmla="*/ 112 h 2299"/>
                <a:gd name="T16" fmla="*/ 1005 w 2298"/>
                <a:gd name="T17" fmla="*/ 1006 h 2299"/>
                <a:gd name="T18" fmla="*/ 111 w 2298"/>
                <a:gd name="T19" fmla="*/ 1010 h 2299"/>
                <a:gd name="T20" fmla="*/ 53 w 2298"/>
                <a:gd name="T21" fmla="*/ 1037 h 2299"/>
                <a:gd name="T22" fmla="*/ 14 w 2298"/>
                <a:gd name="T23" fmla="*/ 1087 h 2299"/>
                <a:gd name="T24" fmla="*/ 0 w 2298"/>
                <a:gd name="T25" fmla="*/ 1150 h 2299"/>
                <a:gd name="T26" fmla="*/ 14 w 2298"/>
                <a:gd name="T27" fmla="*/ 1213 h 2299"/>
                <a:gd name="T28" fmla="*/ 53 w 2298"/>
                <a:gd name="T29" fmla="*/ 1262 h 2299"/>
                <a:gd name="T30" fmla="*/ 111 w 2298"/>
                <a:gd name="T31" fmla="*/ 1290 h 2299"/>
                <a:gd name="T32" fmla="*/ 1005 w 2298"/>
                <a:gd name="T33" fmla="*/ 1294 h 2299"/>
                <a:gd name="T34" fmla="*/ 1009 w 2298"/>
                <a:gd name="T35" fmla="*/ 2188 h 2299"/>
                <a:gd name="T36" fmla="*/ 1036 w 2298"/>
                <a:gd name="T37" fmla="*/ 2245 h 2299"/>
                <a:gd name="T38" fmla="*/ 1086 w 2298"/>
                <a:gd name="T39" fmla="*/ 2285 h 2299"/>
                <a:gd name="T40" fmla="*/ 1149 w 2298"/>
                <a:gd name="T41" fmla="*/ 2299 h 2299"/>
                <a:gd name="T42" fmla="*/ 1212 w 2298"/>
                <a:gd name="T43" fmla="*/ 2285 h 2299"/>
                <a:gd name="T44" fmla="*/ 1262 w 2298"/>
                <a:gd name="T45" fmla="*/ 2245 h 2299"/>
                <a:gd name="T46" fmla="*/ 1289 w 2298"/>
                <a:gd name="T47" fmla="*/ 2188 h 2299"/>
                <a:gd name="T48" fmla="*/ 1293 w 2298"/>
                <a:gd name="T49" fmla="*/ 1294 h 2299"/>
                <a:gd name="T50" fmla="*/ 2187 w 2298"/>
                <a:gd name="T51" fmla="*/ 1290 h 2299"/>
                <a:gd name="T52" fmla="*/ 2245 w 2298"/>
                <a:gd name="T53" fmla="*/ 1262 h 2299"/>
                <a:gd name="T54" fmla="*/ 2284 w 2298"/>
                <a:gd name="T55" fmla="*/ 1213 h 2299"/>
                <a:gd name="T56" fmla="*/ 2298 w 2298"/>
                <a:gd name="T57" fmla="*/ 1150 h 2299"/>
                <a:gd name="T58" fmla="*/ 2284 w 2298"/>
                <a:gd name="T59" fmla="*/ 1087 h 2299"/>
                <a:gd name="T60" fmla="*/ 2245 w 2298"/>
                <a:gd name="T61" fmla="*/ 1037 h 2299"/>
                <a:gd name="T62" fmla="*/ 2187 w 2298"/>
                <a:gd name="T63" fmla="*/ 101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8" h="2299">
                  <a:moveTo>
                    <a:pt x="2154" y="1006"/>
                  </a:moveTo>
                  <a:lnTo>
                    <a:pt x="1293" y="1006"/>
                  </a:lnTo>
                  <a:lnTo>
                    <a:pt x="1293" y="144"/>
                  </a:lnTo>
                  <a:lnTo>
                    <a:pt x="1289" y="112"/>
                  </a:lnTo>
                  <a:lnTo>
                    <a:pt x="1279" y="81"/>
                  </a:lnTo>
                  <a:lnTo>
                    <a:pt x="1262" y="54"/>
                  </a:lnTo>
                  <a:lnTo>
                    <a:pt x="1239" y="32"/>
                  </a:lnTo>
                  <a:lnTo>
                    <a:pt x="1212" y="15"/>
                  </a:lnTo>
                  <a:lnTo>
                    <a:pt x="1182" y="4"/>
                  </a:lnTo>
                  <a:lnTo>
                    <a:pt x="1149" y="0"/>
                  </a:lnTo>
                  <a:lnTo>
                    <a:pt x="1116" y="4"/>
                  </a:lnTo>
                  <a:lnTo>
                    <a:pt x="1086" y="15"/>
                  </a:lnTo>
                  <a:lnTo>
                    <a:pt x="1059" y="32"/>
                  </a:lnTo>
                  <a:lnTo>
                    <a:pt x="1036" y="54"/>
                  </a:lnTo>
                  <a:lnTo>
                    <a:pt x="1019" y="81"/>
                  </a:lnTo>
                  <a:lnTo>
                    <a:pt x="1009" y="112"/>
                  </a:lnTo>
                  <a:lnTo>
                    <a:pt x="1005" y="144"/>
                  </a:lnTo>
                  <a:lnTo>
                    <a:pt x="1005" y="1006"/>
                  </a:lnTo>
                  <a:lnTo>
                    <a:pt x="144" y="1006"/>
                  </a:lnTo>
                  <a:lnTo>
                    <a:pt x="111" y="1010"/>
                  </a:lnTo>
                  <a:lnTo>
                    <a:pt x="81" y="1020"/>
                  </a:lnTo>
                  <a:lnTo>
                    <a:pt x="53" y="1037"/>
                  </a:lnTo>
                  <a:lnTo>
                    <a:pt x="31" y="1059"/>
                  </a:lnTo>
                  <a:lnTo>
                    <a:pt x="14" y="1087"/>
                  </a:lnTo>
                  <a:lnTo>
                    <a:pt x="4" y="1117"/>
                  </a:lnTo>
                  <a:lnTo>
                    <a:pt x="0" y="1150"/>
                  </a:lnTo>
                  <a:lnTo>
                    <a:pt x="4" y="1182"/>
                  </a:lnTo>
                  <a:lnTo>
                    <a:pt x="14" y="1213"/>
                  </a:lnTo>
                  <a:lnTo>
                    <a:pt x="31" y="1240"/>
                  </a:lnTo>
                  <a:lnTo>
                    <a:pt x="53" y="1262"/>
                  </a:lnTo>
                  <a:lnTo>
                    <a:pt x="81" y="1279"/>
                  </a:lnTo>
                  <a:lnTo>
                    <a:pt x="111" y="1290"/>
                  </a:lnTo>
                  <a:lnTo>
                    <a:pt x="144" y="1294"/>
                  </a:lnTo>
                  <a:lnTo>
                    <a:pt x="1005" y="1294"/>
                  </a:lnTo>
                  <a:lnTo>
                    <a:pt x="1005" y="2155"/>
                  </a:lnTo>
                  <a:lnTo>
                    <a:pt x="1009" y="2188"/>
                  </a:lnTo>
                  <a:lnTo>
                    <a:pt x="1019" y="2218"/>
                  </a:lnTo>
                  <a:lnTo>
                    <a:pt x="1036" y="2245"/>
                  </a:lnTo>
                  <a:lnTo>
                    <a:pt x="1059" y="2268"/>
                  </a:lnTo>
                  <a:lnTo>
                    <a:pt x="1086" y="2285"/>
                  </a:lnTo>
                  <a:lnTo>
                    <a:pt x="1116" y="2295"/>
                  </a:lnTo>
                  <a:lnTo>
                    <a:pt x="1149" y="2299"/>
                  </a:lnTo>
                  <a:lnTo>
                    <a:pt x="1182" y="2295"/>
                  </a:lnTo>
                  <a:lnTo>
                    <a:pt x="1212" y="2285"/>
                  </a:lnTo>
                  <a:lnTo>
                    <a:pt x="1239" y="2268"/>
                  </a:lnTo>
                  <a:lnTo>
                    <a:pt x="1262" y="2245"/>
                  </a:lnTo>
                  <a:lnTo>
                    <a:pt x="1279" y="2218"/>
                  </a:lnTo>
                  <a:lnTo>
                    <a:pt x="1289" y="2188"/>
                  </a:lnTo>
                  <a:lnTo>
                    <a:pt x="1293" y="2155"/>
                  </a:lnTo>
                  <a:lnTo>
                    <a:pt x="1293" y="1294"/>
                  </a:lnTo>
                  <a:lnTo>
                    <a:pt x="2154" y="1294"/>
                  </a:lnTo>
                  <a:lnTo>
                    <a:pt x="2187" y="1290"/>
                  </a:lnTo>
                  <a:lnTo>
                    <a:pt x="2217" y="1279"/>
                  </a:lnTo>
                  <a:lnTo>
                    <a:pt x="2245" y="1262"/>
                  </a:lnTo>
                  <a:lnTo>
                    <a:pt x="2267" y="1240"/>
                  </a:lnTo>
                  <a:lnTo>
                    <a:pt x="2284" y="1213"/>
                  </a:lnTo>
                  <a:lnTo>
                    <a:pt x="2294" y="1182"/>
                  </a:lnTo>
                  <a:lnTo>
                    <a:pt x="2298" y="1150"/>
                  </a:lnTo>
                  <a:lnTo>
                    <a:pt x="2294" y="1117"/>
                  </a:lnTo>
                  <a:lnTo>
                    <a:pt x="2284" y="1087"/>
                  </a:lnTo>
                  <a:lnTo>
                    <a:pt x="2267" y="1059"/>
                  </a:lnTo>
                  <a:lnTo>
                    <a:pt x="2245" y="1037"/>
                  </a:lnTo>
                  <a:lnTo>
                    <a:pt x="2217" y="1020"/>
                  </a:lnTo>
                  <a:lnTo>
                    <a:pt x="2187" y="1010"/>
                  </a:lnTo>
                  <a:lnTo>
                    <a:pt x="2154" y="100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Freeform 18"/>
          <p:cNvSpPr>
            <a:spLocks noEditPoints="1"/>
          </p:cNvSpPr>
          <p:nvPr/>
        </p:nvSpPr>
        <p:spPr bwMode="auto">
          <a:xfrm>
            <a:off x="7505700" y="4896904"/>
            <a:ext cx="1072359" cy="1076109"/>
          </a:xfrm>
          <a:custGeom>
            <a:avLst/>
            <a:gdLst>
              <a:gd name="T0" fmla="*/ 2306 w 4290"/>
              <a:gd name="T1" fmla="*/ 974 h 4305"/>
              <a:gd name="T2" fmla="*/ 2909 w 4290"/>
              <a:gd name="T3" fmla="*/ 805 h 4305"/>
              <a:gd name="T4" fmla="*/ 3181 w 4290"/>
              <a:gd name="T5" fmla="*/ 553 h 4305"/>
              <a:gd name="T6" fmla="*/ 3026 w 4290"/>
              <a:gd name="T7" fmla="*/ 285 h 4305"/>
              <a:gd name="T8" fmla="*/ 2506 w 4290"/>
              <a:gd name="T9" fmla="*/ 89 h 4305"/>
              <a:gd name="T10" fmla="*/ 1740 w 4290"/>
              <a:gd name="T11" fmla="*/ 1 h 4305"/>
              <a:gd name="T12" fmla="*/ 922 w 4290"/>
              <a:gd name="T13" fmla="*/ 61 h 4305"/>
              <a:gd name="T14" fmla="*/ 321 w 4290"/>
              <a:gd name="T15" fmla="*/ 235 h 4305"/>
              <a:gd name="T16" fmla="*/ 54 w 4290"/>
              <a:gd name="T17" fmla="*/ 488 h 4305"/>
              <a:gd name="T18" fmla="*/ 206 w 4290"/>
              <a:gd name="T19" fmla="*/ 746 h 4305"/>
              <a:gd name="T20" fmla="*/ 722 w 4290"/>
              <a:gd name="T21" fmla="*/ 937 h 4305"/>
              <a:gd name="T22" fmla="*/ 1493 w 4290"/>
              <a:gd name="T23" fmla="*/ 1023 h 4305"/>
              <a:gd name="T24" fmla="*/ 2209 w 4290"/>
              <a:gd name="T25" fmla="*/ 1908 h 4305"/>
              <a:gd name="T26" fmla="*/ 2842 w 4290"/>
              <a:gd name="T27" fmla="*/ 1648 h 4305"/>
              <a:gd name="T28" fmla="*/ 3202 w 4290"/>
              <a:gd name="T29" fmla="*/ 1421 h 4305"/>
              <a:gd name="T30" fmla="*/ 3187 w 4290"/>
              <a:gd name="T31" fmla="*/ 718 h 4305"/>
              <a:gd name="T32" fmla="*/ 2993 w 4290"/>
              <a:gd name="T33" fmla="*/ 906 h 4305"/>
              <a:gd name="T34" fmla="*/ 2473 w 4290"/>
              <a:gd name="T35" fmla="*/ 1097 h 4305"/>
              <a:gd name="T36" fmla="*/ 1722 w 4290"/>
              <a:gd name="T37" fmla="*/ 1183 h 4305"/>
              <a:gd name="T38" fmla="*/ 924 w 4290"/>
              <a:gd name="T39" fmla="*/ 1133 h 4305"/>
              <a:gd name="T40" fmla="*/ 327 w 4290"/>
              <a:gd name="T41" fmla="*/ 968 h 4305"/>
              <a:gd name="T42" fmla="*/ 42 w 4290"/>
              <a:gd name="T43" fmla="*/ 726 h 4305"/>
              <a:gd name="T44" fmla="*/ 5 w 4290"/>
              <a:gd name="T45" fmla="*/ 1378 h 4305"/>
              <a:gd name="T46" fmla="*/ 261 w 4290"/>
              <a:gd name="T47" fmla="*/ 1694 h 4305"/>
              <a:gd name="T48" fmla="*/ 833 w 4290"/>
              <a:gd name="T49" fmla="*/ 1916 h 4305"/>
              <a:gd name="T50" fmla="*/ 1617 w 4290"/>
              <a:gd name="T51" fmla="*/ 2001 h 4305"/>
              <a:gd name="T52" fmla="*/ 1761 w 4290"/>
              <a:gd name="T53" fmla="*/ 2425 h 4305"/>
              <a:gd name="T54" fmla="*/ 1701 w 4290"/>
              <a:gd name="T55" fmla="*/ 2144 h 4305"/>
              <a:gd name="T56" fmla="*/ 915 w 4290"/>
              <a:gd name="T57" fmla="*/ 2076 h 4305"/>
              <a:gd name="T58" fmla="*/ 295 w 4290"/>
              <a:gd name="T59" fmla="*/ 1855 h 4305"/>
              <a:gd name="T60" fmla="*/ 17 w 4290"/>
              <a:gd name="T61" fmla="*/ 1696 h 4305"/>
              <a:gd name="T62" fmla="*/ 36 w 4290"/>
              <a:gd name="T63" fmla="*/ 2423 h 4305"/>
              <a:gd name="T64" fmla="*/ 364 w 4290"/>
              <a:gd name="T65" fmla="*/ 2711 h 4305"/>
              <a:gd name="T66" fmla="*/ 961 w 4290"/>
              <a:gd name="T67" fmla="*/ 2891 h 4305"/>
              <a:gd name="T68" fmla="*/ 3041 w 4290"/>
              <a:gd name="T69" fmla="*/ 1809 h 4305"/>
              <a:gd name="T70" fmla="*/ 2384 w 4290"/>
              <a:gd name="T71" fmla="*/ 1996 h 4305"/>
              <a:gd name="T72" fmla="*/ 1933 w 4290"/>
              <a:gd name="T73" fmla="*/ 2484 h 4305"/>
              <a:gd name="T74" fmla="*/ 1798 w 4290"/>
              <a:gd name="T75" fmla="*/ 3160 h 4305"/>
              <a:gd name="T76" fmla="*/ 2035 w 4290"/>
              <a:gd name="T77" fmla="*/ 3793 h 4305"/>
              <a:gd name="T78" fmla="*/ 2557 w 4290"/>
              <a:gd name="T79" fmla="*/ 4207 h 4305"/>
              <a:gd name="T80" fmla="*/ 3244 w 4290"/>
              <a:gd name="T81" fmla="*/ 4290 h 4305"/>
              <a:gd name="T82" fmla="*/ 3854 w 4290"/>
              <a:gd name="T83" fmla="*/ 4004 h 4305"/>
              <a:gd name="T84" fmla="*/ 4226 w 4290"/>
              <a:gd name="T85" fmla="*/ 3452 h 4305"/>
              <a:gd name="T86" fmla="*/ 4263 w 4290"/>
              <a:gd name="T87" fmla="*/ 2771 h 4305"/>
              <a:gd name="T88" fmla="*/ 3968 w 4290"/>
              <a:gd name="T89" fmla="*/ 2208 h 4305"/>
              <a:gd name="T90" fmla="*/ 3426 w 4290"/>
              <a:gd name="T91" fmla="*/ 1866 h 4305"/>
              <a:gd name="T92" fmla="*/ 2942 w 4290"/>
              <a:gd name="T93" fmla="*/ 3651 h 4305"/>
              <a:gd name="T94" fmla="*/ 2777 w 4290"/>
              <a:gd name="T95" fmla="*/ 3664 h 4305"/>
              <a:gd name="T96" fmla="*/ 2227 w 4290"/>
              <a:gd name="T97" fmla="*/ 3005 h 4305"/>
              <a:gd name="T98" fmla="*/ 2302 w 4290"/>
              <a:gd name="T99" fmla="*/ 2825 h 4305"/>
              <a:gd name="T100" fmla="*/ 2478 w 4290"/>
              <a:gd name="T101" fmla="*/ 2831 h 4305"/>
              <a:gd name="T102" fmla="*/ 3655 w 4290"/>
              <a:gd name="T103" fmla="*/ 2403 h 4305"/>
              <a:gd name="T104" fmla="*/ 3828 w 4290"/>
              <a:gd name="T105" fmla="*/ 2509 h 4305"/>
              <a:gd name="T106" fmla="*/ 3818 w 4290"/>
              <a:gd name="T107" fmla="*/ 2681 h 4305"/>
              <a:gd name="T108" fmla="*/ 1137 w 4290"/>
              <a:gd name="T109" fmla="*/ 3122 h 4305"/>
              <a:gd name="T110" fmla="*/ 444 w 4290"/>
              <a:gd name="T111" fmla="*/ 2935 h 4305"/>
              <a:gd name="T112" fmla="*/ 49 w 4290"/>
              <a:gd name="T113" fmla="*/ 2624 h 4305"/>
              <a:gd name="T114" fmla="*/ 5 w 4290"/>
              <a:gd name="T115" fmla="*/ 3316 h 4305"/>
              <a:gd name="T116" fmla="*/ 261 w 4290"/>
              <a:gd name="T117" fmla="*/ 3630 h 4305"/>
              <a:gd name="T118" fmla="*/ 833 w 4290"/>
              <a:gd name="T119" fmla="*/ 3852 h 4305"/>
              <a:gd name="T120" fmla="*/ 1617 w 4290"/>
              <a:gd name="T121" fmla="*/ 3937 h 4305"/>
              <a:gd name="T122" fmla="*/ 1781 w 4290"/>
              <a:gd name="T123" fmla="*/ 3725 h 4305"/>
              <a:gd name="T124" fmla="*/ 1617 w 4290"/>
              <a:gd name="T125" fmla="*/ 3153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90" h="4305">
                <a:moveTo>
                  <a:pt x="1617" y="1025"/>
                </a:moveTo>
                <a:lnTo>
                  <a:pt x="1740" y="1023"/>
                </a:lnTo>
                <a:lnTo>
                  <a:pt x="1859" y="1018"/>
                </a:lnTo>
                <a:lnTo>
                  <a:pt x="1976" y="1012"/>
                </a:lnTo>
                <a:lnTo>
                  <a:pt x="2090" y="1001"/>
                </a:lnTo>
                <a:lnTo>
                  <a:pt x="2200" y="988"/>
                </a:lnTo>
                <a:lnTo>
                  <a:pt x="2306" y="974"/>
                </a:lnTo>
                <a:lnTo>
                  <a:pt x="2408" y="955"/>
                </a:lnTo>
                <a:lnTo>
                  <a:pt x="2506" y="936"/>
                </a:lnTo>
                <a:lnTo>
                  <a:pt x="2598" y="913"/>
                </a:lnTo>
                <a:lnTo>
                  <a:pt x="2684" y="888"/>
                </a:lnTo>
                <a:lnTo>
                  <a:pt x="2765" y="862"/>
                </a:lnTo>
                <a:lnTo>
                  <a:pt x="2841" y="835"/>
                </a:lnTo>
                <a:lnTo>
                  <a:pt x="2909" y="805"/>
                </a:lnTo>
                <a:lnTo>
                  <a:pt x="2972" y="773"/>
                </a:lnTo>
                <a:lnTo>
                  <a:pt x="3026" y="739"/>
                </a:lnTo>
                <a:lnTo>
                  <a:pt x="3074" y="705"/>
                </a:lnTo>
                <a:lnTo>
                  <a:pt x="3113" y="669"/>
                </a:lnTo>
                <a:lnTo>
                  <a:pt x="3145" y="631"/>
                </a:lnTo>
                <a:lnTo>
                  <a:pt x="3167" y="593"/>
                </a:lnTo>
                <a:lnTo>
                  <a:pt x="3181" y="553"/>
                </a:lnTo>
                <a:lnTo>
                  <a:pt x="3185" y="511"/>
                </a:lnTo>
                <a:lnTo>
                  <a:pt x="3181" y="471"/>
                </a:lnTo>
                <a:lnTo>
                  <a:pt x="3167" y="432"/>
                </a:lnTo>
                <a:lnTo>
                  <a:pt x="3145" y="392"/>
                </a:lnTo>
                <a:lnTo>
                  <a:pt x="3113" y="356"/>
                </a:lnTo>
                <a:lnTo>
                  <a:pt x="3074" y="319"/>
                </a:lnTo>
                <a:lnTo>
                  <a:pt x="3026" y="285"/>
                </a:lnTo>
                <a:lnTo>
                  <a:pt x="2972" y="251"/>
                </a:lnTo>
                <a:lnTo>
                  <a:pt x="2909" y="220"/>
                </a:lnTo>
                <a:lnTo>
                  <a:pt x="2841" y="189"/>
                </a:lnTo>
                <a:lnTo>
                  <a:pt x="2765" y="162"/>
                </a:lnTo>
                <a:lnTo>
                  <a:pt x="2684" y="134"/>
                </a:lnTo>
                <a:lnTo>
                  <a:pt x="2598" y="111"/>
                </a:lnTo>
                <a:lnTo>
                  <a:pt x="2506" y="89"/>
                </a:lnTo>
                <a:lnTo>
                  <a:pt x="2408" y="69"/>
                </a:lnTo>
                <a:lnTo>
                  <a:pt x="2306" y="51"/>
                </a:lnTo>
                <a:lnTo>
                  <a:pt x="2200" y="36"/>
                </a:lnTo>
                <a:lnTo>
                  <a:pt x="2090" y="23"/>
                </a:lnTo>
                <a:lnTo>
                  <a:pt x="1976" y="13"/>
                </a:lnTo>
                <a:lnTo>
                  <a:pt x="1859" y="6"/>
                </a:lnTo>
                <a:lnTo>
                  <a:pt x="1740" y="1"/>
                </a:lnTo>
                <a:lnTo>
                  <a:pt x="1617" y="0"/>
                </a:lnTo>
                <a:lnTo>
                  <a:pt x="1493" y="4"/>
                </a:lnTo>
                <a:lnTo>
                  <a:pt x="1371" y="10"/>
                </a:lnTo>
                <a:lnTo>
                  <a:pt x="1253" y="19"/>
                </a:lnTo>
                <a:lnTo>
                  <a:pt x="1139" y="31"/>
                </a:lnTo>
                <a:lnTo>
                  <a:pt x="1028" y="44"/>
                </a:lnTo>
                <a:lnTo>
                  <a:pt x="922" y="61"/>
                </a:lnTo>
                <a:lnTo>
                  <a:pt x="820" y="79"/>
                </a:lnTo>
                <a:lnTo>
                  <a:pt x="722" y="100"/>
                </a:lnTo>
                <a:lnTo>
                  <a:pt x="630" y="124"/>
                </a:lnTo>
                <a:lnTo>
                  <a:pt x="543" y="149"/>
                </a:lnTo>
                <a:lnTo>
                  <a:pt x="464" y="175"/>
                </a:lnTo>
                <a:lnTo>
                  <a:pt x="389" y="204"/>
                </a:lnTo>
                <a:lnTo>
                  <a:pt x="321" y="235"/>
                </a:lnTo>
                <a:lnTo>
                  <a:pt x="259" y="267"/>
                </a:lnTo>
                <a:lnTo>
                  <a:pt x="206" y="301"/>
                </a:lnTo>
                <a:lnTo>
                  <a:pt x="159" y="335"/>
                </a:lnTo>
                <a:lnTo>
                  <a:pt x="121" y="371"/>
                </a:lnTo>
                <a:lnTo>
                  <a:pt x="89" y="409"/>
                </a:lnTo>
                <a:lnTo>
                  <a:pt x="67" y="447"/>
                </a:lnTo>
                <a:lnTo>
                  <a:pt x="54" y="488"/>
                </a:lnTo>
                <a:lnTo>
                  <a:pt x="49" y="528"/>
                </a:lnTo>
                <a:lnTo>
                  <a:pt x="54" y="566"/>
                </a:lnTo>
                <a:lnTo>
                  <a:pt x="67" y="604"/>
                </a:lnTo>
                <a:lnTo>
                  <a:pt x="89" y="641"/>
                </a:lnTo>
                <a:lnTo>
                  <a:pt x="121" y="678"/>
                </a:lnTo>
                <a:lnTo>
                  <a:pt x="159" y="712"/>
                </a:lnTo>
                <a:lnTo>
                  <a:pt x="206" y="746"/>
                </a:lnTo>
                <a:lnTo>
                  <a:pt x="259" y="777"/>
                </a:lnTo>
                <a:lnTo>
                  <a:pt x="321" y="809"/>
                </a:lnTo>
                <a:lnTo>
                  <a:pt x="389" y="837"/>
                </a:lnTo>
                <a:lnTo>
                  <a:pt x="464" y="865"/>
                </a:lnTo>
                <a:lnTo>
                  <a:pt x="543" y="891"/>
                </a:lnTo>
                <a:lnTo>
                  <a:pt x="630" y="915"/>
                </a:lnTo>
                <a:lnTo>
                  <a:pt x="722" y="937"/>
                </a:lnTo>
                <a:lnTo>
                  <a:pt x="820" y="957"/>
                </a:lnTo>
                <a:lnTo>
                  <a:pt x="922" y="974"/>
                </a:lnTo>
                <a:lnTo>
                  <a:pt x="1028" y="988"/>
                </a:lnTo>
                <a:lnTo>
                  <a:pt x="1139" y="1001"/>
                </a:lnTo>
                <a:lnTo>
                  <a:pt x="1253" y="1012"/>
                </a:lnTo>
                <a:lnTo>
                  <a:pt x="1371" y="1018"/>
                </a:lnTo>
                <a:lnTo>
                  <a:pt x="1493" y="1023"/>
                </a:lnTo>
                <a:lnTo>
                  <a:pt x="1617" y="1025"/>
                </a:lnTo>
                <a:close/>
                <a:moveTo>
                  <a:pt x="1617" y="2001"/>
                </a:moveTo>
                <a:lnTo>
                  <a:pt x="1749" y="1997"/>
                </a:lnTo>
                <a:lnTo>
                  <a:pt x="1879" y="1991"/>
                </a:lnTo>
                <a:lnTo>
                  <a:pt x="2007" y="1980"/>
                </a:lnTo>
                <a:lnTo>
                  <a:pt x="2129" y="1968"/>
                </a:lnTo>
                <a:lnTo>
                  <a:pt x="2209" y="1908"/>
                </a:lnTo>
                <a:lnTo>
                  <a:pt x="2290" y="1853"/>
                </a:lnTo>
                <a:lnTo>
                  <a:pt x="2376" y="1805"/>
                </a:lnTo>
                <a:lnTo>
                  <a:pt x="2464" y="1760"/>
                </a:lnTo>
                <a:lnTo>
                  <a:pt x="2556" y="1722"/>
                </a:lnTo>
                <a:lnTo>
                  <a:pt x="2649" y="1691"/>
                </a:lnTo>
                <a:lnTo>
                  <a:pt x="2746" y="1666"/>
                </a:lnTo>
                <a:lnTo>
                  <a:pt x="2842" y="1648"/>
                </a:lnTo>
                <a:lnTo>
                  <a:pt x="2942" y="1636"/>
                </a:lnTo>
                <a:lnTo>
                  <a:pt x="3041" y="1632"/>
                </a:lnTo>
                <a:lnTo>
                  <a:pt x="3087" y="1591"/>
                </a:lnTo>
                <a:lnTo>
                  <a:pt x="3125" y="1550"/>
                </a:lnTo>
                <a:lnTo>
                  <a:pt x="3158" y="1508"/>
                </a:lnTo>
                <a:lnTo>
                  <a:pt x="3184" y="1464"/>
                </a:lnTo>
                <a:lnTo>
                  <a:pt x="3202" y="1421"/>
                </a:lnTo>
                <a:lnTo>
                  <a:pt x="3214" y="1375"/>
                </a:lnTo>
                <a:lnTo>
                  <a:pt x="3218" y="1328"/>
                </a:lnTo>
                <a:lnTo>
                  <a:pt x="3218" y="848"/>
                </a:lnTo>
                <a:lnTo>
                  <a:pt x="3216" y="818"/>
                </a:lnTo>
                <a:lnTo>
                  <a:pt x="3210" y="785"/>
                </a:lnTo>
                <a:lnTo>
                  <a:pt x="3201" y="751"/>
                </a:lnTo>
                <a:lnTo>
                  <a:pt x="3187" y="718"/>
                </a:lnTo>
                <a:lnTo>
                  <a:pt x="3170" y="688"/>
                </a:lnTo>
                <a:lnTo>
                  <a:pt x="3161" y="726"/>
                </a:lnTo>
                <a:lnTo>
                  <a:pt x="3144" y="764"/>
                </a:lnTo>
                <a:lnTo>
                  <a:pt x="3117" y="801"/>
                </a:lnTo>
                <a:lnTo>
                  <a:pt x="3083" y="837"/>
                </a:lnTo>
                <a:lnTo>
                  <a:pt x="3043" y="871"/>
                </a:lnTo>
                <a:lnTo>
                  <a:pt x="2993" y="906"/>
                </a:lnTo>
                <a:lnTo>
                  <a:pt x="2938" y="938"/>
                </a:lnTo>
                <a:lnTo>
                  <a:pt x="2875" y="968"/>
                </a:lnTo>
                <a:lnTo>
                  <a:pt x="2806" y="997"/>
                </a:lnTo>
                <a:lnTo>
                  <a:pt x="2731" y="1025"/>
                </a:lnTo>
                <a:lnTo>
                  <a:pt x="2651" y="1051"/>
                </a:lnTo>
                <a:lnTo>
                  <a:pt x="2565" y="1074"/>
                </a:lnTo>
                <a:lnTo>
                  <a:pt x="2473" y="1097"/>
                </a:lnTo>
                <a:lnTo>
                  <a:pt x="2378" y="1116"/>
                </a:lnTo>
                <a:lnTo>
                  <a:pt x="2278" y="1133"/>
                </a:lnTo>
                <a:lnTo>
                  <a:pt x="2173" y="1149"/>
                </a:lnTo>
                <a:lnTo>
                  <a:pt x="2065" y="1161"/>
                </a:lnTo>
                <a:lnTo>
                  <a:pt x="1953" y="1171"/>
                </a:lnTo>
                <a:lnTo>
                  <a:pt x="1838" y="1178"/>
                </a:lnTo>
                <a:lnTo>
                  <a:pt x="1722" y="1183"/>
                </a:lnTo>
                <a:lnTo>
                  <a:pt x="1601" y="1184"/>
                </a:lnTo>
                <a:lnTo>
                  <a:pt x="1481" y="1183"/>
                </a:lnTo>
                <a:lnTo>
                  <a:pt x="1363" y="1178"/>
                </a:lnTo>
                <a:lnTo>
                  <a:pt x="1249" y="1171"/>
                </a:lnTo>
                <a:lnTo>
                  <a:pt x="1138" y="1161"/>
                </a:lnTo>
                <a:lnTo>
                  <a:pt x="1029" y="1149"/>
                </a:lnTo>
                <a:lnTo>
                  <a:pt x="924" y="1133"/>
                </a:lnTo>
                <a:lnTo>
                  <a:pt x="825" y="1116"/>
                </a:lnTo>
                <a:lnTo>
                  <a:pt x="729" y="1097"/>
                </a:lnTo>
                <a:lnTo>
                  <a:pt x="638" y="1074"/>
                </a:lnTo>
                <a:lnTo>
                  <a:pt x="551" y="1051"/>
                </a:lnTo>
                <a:lnTo>
                  <a:pt x="471" y="1025"/>
                </a:lnTo>
                <a:lnTo>
                  <a:pt x="397" y="997"/>
                </a:lnTo>
                <a:lnTo>
                  <a:pt x="327" y="968"/>
                </a:lnTo>
                <a:lnTo>
                  <a:pt x="265" y="938"/>
                </a:lnTo>
                <a:lnTo>
                  <a:pt x="210" y="906"/>
                </a:lnTo>
                <a:lnTo>
                  <a:pt x="160" y="871"/>
                </a:lnTo>
                <a:lnTo>
                  <a:pt x="119" y="837"/>
                </a:lnTo>
                <a:lnTo>
                  <a:pt x="85" y="801"/>
                </a:lnTo>
                <a:lnTo>
                  <a:pt x="59" y="764"/>
                </a:lnTo>
                <a:lnTo>
                  <a:pt x="42" y="726"/>
                </a:lnTo>
                <a:lnTo>
                  <a:pt x="33" y="688"/>
                </a:lnTo>
                <a:lnTo>
                  <a:pt x="21" y="734"/>
                </a:lnTo>
                <a:lnTo>
                  <a:pt x="11" y="775"/>
                </a:lnTo>
                <a:lnTo>
                  <a:pt x="3" y="813"/>
                </a:lnTo>
                <a:lnTo>
                  <a:pt x="0" y="848"/>
                </a:lnTo>
                <a:lnTo>
                  <a:pt x="0" y="1328"/>
                </a:lnTo>
                <a:lnTo>
                  <a:pt x="5" y="1378"/>
                </a:lnTo>
                <a:lnTo>
                  <a:pt x="18" y="1427"/>
                </a:lnTo>
                <a:lnTo>
                  <a:pt x="39" y="1475"/>
                </a:lnTo>
                <a:lnTo>
                  <a:pt x="68" y="1521"/>
                </a:lnTo>
                <a:lnTo>
                  <a:pt x="106" y="1567"/>
                </a:lnTo>
                <a:lnTo>
                  <a:pt x="151" y="1610"/>
                </a:lnTo>
                <a:lnTo>
                  <a:pt x="202" y="1653"/>
                </a:lnTo>
                <a:lnTo>
                  <a:pt x="261" y="1694"/>
                </a:lnTo>
                <a:lnTo>
                  <a:pt x="325" y="1732"/>
                </a:lnTo>
                <a:lnTo>
                  <a:pt x="396" y="1768"/>
                </a:lnTo>
                <a:lnTo>
                  <a:pt x="473" y="1802"/>
                </a:lnTo>
                <a:lnTo>
                  <a:pt x="555" y="1835"/>
                </a:lnTo>
                <a:lnTo>
                  <a:pt x="643" y="1864"/>
                </a:lnTo>
                <a:lnTo>
                  <a:pt x="736" y="1891"/>
                </a:lnTo>
                <a:lnTo>
                  <a:pt x="833" y="1916"/>
                </a:lnTo>
                <a:lnTo>
                  <a:pt x="934" y="1937"/>
                </a:lnTo>
                <a:lnTo>
                  <a:pt x="1040" y="1957"/>
                </a:lnTo>
                <a:lnTo>
                  <a:pt x="1150" y="1972"/>
                </a:lnTo>
                <a:lnTo>
                  <a:pt x="1262" y="1984"/>
                </a:lnTo>
                <a:lnTo>
                  <a:pt x="1377" y="1993"/>
                </a:lnTo>
                <a:lnTo>
                  <a:pt x="1497" y="1999"/>
                </a:lnTo>
                <a:lnTo>
                  <a:pt x="1617" y="2001"/>
                </a:lnTo>
                <a:close/>
                <a:moveTo>
                  <a:pt x="1617" y="2945"/>
                </a:moveTo>
                <a:lnTo>
                  <a:pt x="1629" y="2855"/>
                </a:lnTo>
                <a:lnTo>
                  <a:pt x="1646" y="2764"/>
                </a:lnTo>
                <a:lnTo>
                  <a:pt x="1668" y="2677"/>
                </a:lnTo>
                <a:lnTo>
                  <a:pt x="1694" y="2590"/>
                </a:lnTo>
                <a:lnTo>
                  <a:pt x="1726" y="2507"/>
                </a:lnTo>
                <a:lnTo>
                  <a:pt x="1761" y="2425"/>
                </a:lnTo>
                <a:lnTo>
                  <a:pt x="1802" y="2347"/>
                </a:lnTo>
                <a:lnTo>
                  <a:pt x="1847" y="2271"/>
                </a:lnTo>
                <a:lnTo>
                  <a:pt x="1898" y="2198"/>
                </a:lnTo>
                <a:lnTo>
                  <a:pt x="1953" y="2128"/>
                </a:lnTo>
                <a:lnTo>
                  <a:pt x="1870" y="2137"/>
                </a:lnTo>
                <a:lnTo>
                  <a:pt x="1786" y="2143"/>
                </a:lnTo>
                <a:lnTo>
                  <a:pt x="1701" y="2144"/>
                </a:lnTo>
                <a:lnTo>
                  <a:pt x="1617" y="2145"/>
                </a:lnTo>
                <a:lnTo>
                  <a:pt x="1493" y="2143"/>
                </a:lnTo>
                <a:lnTo>
                  <a:pt x="1371" y="2136"/>
                </a:lnTo>
                <a:lnTo>
                  <a:pt x="1252" y="2127"/>
                </a:lnTo>
                <a:lnTo>
                  <a:pt x="1137" y="2114"/>
                </a:lnTo>
                <a:lnTo>
                  <a:pt x="1024" y="2097"/>
                </a:lnTo>
                <a:lnTo>
                  <a:pt x="915" y="2076"/>
                </a:lnTo>
                <a:lnTo>
                  <a:pt x="811" y="2052"/>
                </a:lnTo>
                <a:lnTo>
                  <a:pt x="711" y="2026"/>
                </a:lnTo>
                <a:lnTo>
                  <a:pt x="617" y="1996"/>
                </a:lnTo>
                <a:lnTo>
                  <a:pt x="528" y="1965"/>
                </a:lnTo>
                <a:lnTo>
                  <a:pt x="444" y="1931"/>
                </a:lnTo>
                <a:lnTo>
                  <a:pt x="367" y="1894"/>
                </a:lnTo>
                <a:lnTo>
                  <a:pt x="295" y="1855"/>
                </a:lnTo>
                <a:lnTo>
                  <a:pt x="231" y="1813"/>
                </a:lnTo>
                <a:lnTo>
                  <a:pt x="174" y="1771"/>
                </a:lnTo>
                <a:lnTo>
                  <a:pt x="125" y="1726"/>
                </a:lnTo>
                <a:lnTo>
                  <a:pt x="83" y="1680"/>
                </a:lnTo>
                <a:lnTo>
                  <a:pt x="49" y="1632"/>
                </a:lnTo>
                <a:lnTo>
                  <a:pt x="32" y="1663"/>
                </a:lnTo>
                <a:lnTo>
                  <a:pt x="17" y="1696"/>
                </a:lnTo>
                <a:lnTo>
                  <a:pt x="8" y="1729"/>
                </a:lnTo>
                <a:lnTo>
                  <a:pt x="3" y="1762"/>
                </a:lnTo>
                <a:lnTo>
                  <a:pt x="0" y="1793"/>
                </a:lnTo>
                <a:lnTo>
                  <a:pt x="0" y="2272"/>
                </a:lnTo>
                <a:lnTo>
                  <a:pt x="4" y="2325"/>
                </a:lnTo>
                <a:lnTo>
                  <a:pt x="16" y="2374"/>
                </a:lnTo>
                <a:lnTo>
                  <a:pt x="36" y="2423"/>
                </a:lnTo>
                <a:lnTo>
                  <a:pt x="63" y="2469"/>
                </a:lnTo>
                <a:lnTo>
                  <a:pt x="97" y="2514"/>
                </a:lnTo>
                <a:lnTo>
                  <a:pt x="138" y="2558"/>
                </a:lnTo>
                <a:lnTo>
                  <a:pt x="185" y="2598"/>
                </a:lnTo>
                <a:lnTo>
                  <a:pt x="238" y="2637"/>
                </a:lnTo>
                <a:lnTo>
                  <a:pt x="299" y="2675"/>
                </a:lnTo>
                <a:lnTo>
                  <a:pt x="364" y="2711"/>
                </a:lnTo>
                <a:lnTo>
                  <a:pt x="435" y="2743"/>
                </a:lnTo>
                <a:lnTo>
                  <a:pt x="512" y="2774"/>
                </a:lnTo>
                <a:lnTo>
                  <a:pt x="593" y="2802"/>
                </a:lnTo>
                <a:lnTo>
                  <a:pt x="678" y="2829"/>
                </a:lnTo>
                <a:lnTo>
                  <a:pt x="769" y="2852"/>
                </a:lnTo>
                <a:lnTo>
                  <a:pt x="863" y="2873"/>
                </a:lnTo>
                <a:lnTo>
                  <a:pt x="961" y="2891"/>
                </a:lnTo>
                <a:lnTo>
                  <a:pt x="1063" y="2908"/>
                </a:lnTo>
                <a:lnTo>
                  <a:pt x="1168" y="2922"/>
                </a:lnTo>
                <a:lnTo>
                  <a:pt x="1277" y="2932"/>
                </a:lnTo>
                <a:lnTo>
                  <a:pt x="1388" y="2939"/>
                </a:lnTo>
                <a:lnTo>
                  <a:pt x="1502" y="2944"/>
                </a:lnTo>
                <a:lnTo>
                  <a:pt x="1617" y="2945"/>
                </a:lnTo>
                <a:close/>
                <a:moveTo>
                  <a:pt x="3041" y="1809"/>
                </a:moveTo>
                <a:lnTo>
                  <a:pt x="2939" y="1813"/>
                </a:lnTo>
                <a:lnTo>
                  <a:pt x="2840" y="1824"/>
                </a:lnTo>
                <a:lnTo>
                  <a:pt x="2743" y="1845"/>
                </a:lnTo>
                <a:lnTo>
                  <a:pt x="2647" y="1873"/>
                </a:lnTo>
                <a:lnTo>
                  <a:pt x="2557" y="1907"/>
                </a:lnTo>
                <a:lnTo>
                  <a:pt x="2469" y="1948"/>
                </a:lnTo>
                <a:lnTo>
                  <a:pt x="2384" y="1996"/>
                </a:lnTo>
                <a:lnTo>
                  <a:pt x="2306" y="2050"/>
                </a:lnTo>
                <a:lnTo>
                  <a:pt x="2230" y="2110"/>
                </a:lnTo>
                <a:lnTo>
                  <a:pt x="2159" y="2175"/>
                </a:lnTo>
                <a:lnTo>
                  <a:pt x="2095" y="2245"/>
                </a:lnTo>
                <a:lnTo>
                  <a:pt x="2035" y="2321"/>
                </a:lnTo>
                <a:lnTo>
                  <a:pt x="1981" y="2400"/>
                </a:lnTo>
                <a:lnTo>
                  <a:pt x="1933" y="2484"/>
                </a:lnTo>
                <a:lnTo>
                  <a:pt x="1892" y="2572"/>
                </a:lnTo>
                <a:lnTo>
                  <a:pt x="1857" y="2662"/>
                </a:lnTo>
                <a:lnTo>
                  <a:pt x="1829" y="2758"/>
                </a:lnTo>
                <a:lnTo>
                  <a:pt x="1809" y="2855"/>
                </a:lnTo>
                <a:lnTo>
                  <a:pt x="1798" y="2954"/>
                </a:lnTo>
                <a:lnTo>
                  <a:pt x="1794" y="3058"/>
                </a:lnTo>
                <a:lnTo>
                  <a:pt x="1798" y="3160"/>
                </a:lnTo>
                <a:lnTo>
                  <a:pt x="1809" y="3259"/>
                </a:lnTo>
                <a:lnTo>
                  <a:pt x="1829" y="3356"/>
                </a:lnTo>
                <a:lnTo>
                  <a:pt x="1857" y="3452"/>
                </a:lnTo>
                <a:lnTo>
                  <a:pt x="1892" y="3542"/>
                </a:lnTo>
                <a:lnTo>
                  <a:pt x="1933" y="3630"/>
                </a:lnTo>
                <a:lnTo>
                  <a:pt x="1981" y="3714"/>
                </a:lnTo>
                <a:lnTo>
                  <a:pt x="2035" y="3793"/>
                </a:lnTo>
                <a:lnTo>
                  <a:pt x="2095" y="3869"/>
                </a:lnTo>
                <a:lnTo>
                  <a:pt x="2159" y="3940"/>
                </a:lnTo>
                <a:lnTo>
                  <a:pt x="2230" y="4004"/>
                </a:lnTo>
                <a:lnTo>
                  <a:pt x="2306" y="4064"/>
                </a:lnTo>
                <a:lnTo>
                  <a:pt x="2384" y="4118"/>
                </a:lnTo>
                <a:lnTo>
                  <a:pt x="2469" y="4166"/>
                </a:lnTo>
                <a:lnTo>
                  <a:pt x="2557" y="4207"/>
                </a:lnTo>
                <a:lnTo>
                  <a:pt x="2647" y="4242"/>
                </a:lnTo>
                <a:lnTo>
                  <a:pt x="2743" y="4269"/>
                </a:lnTo>
                <a:lnTo>
                  <a:pt x="2840" y="4290"/>
                </a:lnTo>
                <a:lnTo>
                  <a:pt x="2939" y="4301"/>
                </a:lnTo>
                <a:lnTo>
                  <a:pt x="3041" y="4305"/>
                </a:lnTo>
                <a:lnTo>
                  <a:pt x="3144" y="4301"/>
                </a:lnTo>
                <a:lnTo>
                  <a:pt x="3244" y="4290"/>
                </a:lnTo>
                <a:lnTo>
                  <a:pt x="3341" y="4269"/>
                </a:lnTo>
                <a:lnTo>
                  <a:pt x="3435" y="4242"/>
                </a:lnTo>
                <a:lnTo>
                  <a:pt x="3527" y="4207"/>
                </a:lnTo>
                <a:lnTo>
                  <a:pt x="3615" y="4166"/>
                </a:lnTo>
                <a:lnTo>
                  <a:pt x="3699" y="4118"/>
                </a:lnTo>
                <a:lnTo>
                  <a:pt x="3778" y="4064"/>
                </a:lnTo>
                <a:lnTo>
                  <a:pt x="3854" y="4004"/>
                </a:lnTo>
                <a:lnTo>
                  <a:pt x="3924" y="3940"/>
                </a:lnTo>
                <a:lnTo>
                  <a:pt x="3989" y="3869"/>
                </a:lnTo>
                <a:lnTo>
                  <a:pt x="4049" y="3793"/>
                </a:lnTo>
                <a:lnTo>
                  <a:pt x="4103" y="3714"/>
                </a:lnTo>
                <a:lnTo>
                  <a:pt x="4150" y="3630"/>
                </a:lnTo>
                <a:lnTo>
                  <a:pt x="4192" y="3542"/>
                </a:lnTo>
                <a:lnTo>
                  <a:pt x="4226" y="3452"/>
                </a:lnTo>
                <a:lnTo>
                  <a:pt x="4254" y="3356"/>
                </a:lnTo>
                <a:lnTo>
                  <a:pt x="4275" y="3259"/>
                </a:lnTo>
                <a:lnTo>
                  <a:pt x="4286" y="3160"/>
                </a:lnTo>
                <a:lnTo>
                  <a:pt x="4290" y="3058"/>
                </a:lnTo>
                <a:lnTo>
                  <a:pt x="4289" y="2959"/>
                </a:lnTo>
                <a:lnTo>
                  <a:pt x="4280" y="2864"/>
                </a:lnTo>
                <a:lnTo>
                  <a:pt x="4263" y="2771"/>
                </a:lnTo>
                <a:lnTo>
                  <a:pt x="4239" y="2681"/>
                </a:lnTo>
                <a:lnTo>
                  <a:pt x="4209" y="2593"/>
                </a:lnTo>
                <a:lnTo>
                  <a:pt x="4173" y="2509"/>
                </a:lnTo>
                <a:lnTo>
                  <a:pt x="4131" y="2428"/>
                </a:lnTo>
                <a:lnTo>
                  <a:pt x="4082" y="2351"/>
                </a:lnTo>
                <a:lnTo>
                  <a:pt x="4027" y="2276"/>
                </a:lnTo>
                <a:lnTo>
                  <a:pt x="3968" y="2208"/>
                </a:lnTo>
                <a:lnTo>
                  <a:pt x="3903" y="2143"/>
                </a:lnTo>
                <a:lnTo>
                  <a:pt x="3833" y="2084"/>
                </a:lnTo>
                <a:lnTo>
                  <a:pt x="3760" y="2029"/>
                </a:lnTo>
                <a:lnTo>
                  <a:pt x="3682" y="1979"/>
                </a:lnTo>
                <a:lnTo>
                  <a:pt x="3600" y="1936"/>
                </a:lnTo>
                <a:lnTo>
                  <a:pt x="3514" y="1898"/>
                </a:lnTo>
                <a:lnTo>
                  <a:pt x="3426" y="1866"/>
                </a:lnTo>
                <a:lnTo>
                  <a:pt x="3333" y="1842"/>
                </a:lnTo>
                <a:lnTo>
                  <a:pt x="3239" y="1823"/>
                </a:lnTo>
                <a:lnTo>
                  <a:pt x="3141" y="1813"/>
                </a:lnTo>
                <a:lnTo>
                  <a:pt x="3041" y="1809"/>
                </a:lnTo>
                <a:close/>
                <a:moveTo>
                  <a:pt x="3794" y="2706"/>
                </a:moveTo>
                <a:lnTo>
                  <a:pt x="2962" y="3634"/>
                </a:lnTo>
                <a:lnTo>
                  <a:pt x="2942" y="3651"/>
                </a:lnTo>
                <a:lnTo>
                  <a:pt x="2922" y="3664"/>
                </a:lnTo>
                <a:lnTo>
                  <a:pt x="2901" y="3674"/>
                </a:lnTo>
                <a:lnTo>
                  <a:pt x="2876" y="3679"/>
                </a:lnTo>
                <a:lnTo>
                  <a:pt x="2850" y="3681"/>
                </a:lnTo>
                <a:lnTo>
                  <a:pt x="2823" y="3679"/>
                </a:lnTo>
                <a:lnTo>
                  <a:pt x="2799" y="3674"/>
                </a:lnTo>
                <a:lnTo>
                  <a:pt x="2777" y="3664"/>
                </a:lnTo>
                <a:lnTo>
                  <a:pt x="2757" y="3651"/>
                </a:lnTo>
                <a:lnTo>
                  <a:pt x="2738" y="3634"/>
                </a:lnTo>
                <a:lnTo>
                  <a:pt x="2274" y="3105"/>
                </a:lnTo>
                <a:lnTo>
                  <a:pt x="2256" y="3084"/>
                </a:lnTo>
                <a:lnTo>
                  <a:pt x="2243" y="3060"/>
                </a:lnTo>
                <a:lnTo>
                  <a:pt x="2234" y="3034"/>
                </a:lnTo>
                <a:lnTo>
                  <a:pt x="2227" y="3005"/>
                </a:lnTo>
                <a:lnTo>
                  <a:pt x="2226" y="2976"/>
                </a:lnTo>
                <a:lnTo>
                  <a:pt x="2228" y="2945"/>
                </a:lnTo>
                <a:lnTo>
                  <a:pt x="2235" y="2916"/>
                </a:lnTo>
                <a:lnTo>
                  <a:pt x="2245" y="2889"/>
                </a:lnTo>
                <a:lnTo>
                  <a:pt x="2261" y="2864"/>
                </a:lnTo>
                <a:lnTo>
                  <a:pt x="2279" y="2843"/>
                </a:lnTo>
                <a:lnTo>
                  <a:pt x="2302" y="2825"/>
                </a:lnTo>
                <a:lnTo>
                  <a:pt x="2327" y="2812"/>
                </a:lnTo>
                <a:lnTo>
                  <a:pt x="2355" y="2804"/>
                </a:lnTo>
                <a:lnTo>
                  <a:pt x="2386" y="2801"/>
                </a:lnTo>
                <a:lnTo>
                  <a:pt x="2413" y="2802"/>
                </a:lnTo>
                <a:lnTo>
                  <a:pt x="2437" y="2809"/>
                </a:lnTo>
                <a:lnTo>
                  <a:pt x="2459" y="2818"/>
                </a:lnTo>
                <a:lnTo>
                  <a:pt x="2478" y="2831"/>
                </a:lnTo>
                <a:lnTo>
                  <a:pt x="2498" y="2850"/>
                </a:lnTo>
                <a:lnTo>
                  <a:pt x="2850" y="3249"/>
                </a:lnTo>
                <a:lnTo>
                  <a:pt x="3570" y="2449"/>
                </a:lnTo>
                <a:lnTo>
                  <a:pt x="3590" y="2432"/>
                </a:lnTo>
                <a:lnTo>
                  <a:pt x="3610" y="2418"/>
                </a:lnTo>
                <a:lnTo>
                  <a:pt x="3632" y="2408"/>
                </a:lnTo>
                <a:lnTo>
                  <a:pt x="3655" y="2403"/>
                </a:lnTo>
                <a:lnTo>
                  <a:pt x="3682" y="2400"/>
                </a:lnTo>
                <a:lnTo>
                  <a:pt x="3712" y="2404"/>
                </a:lnTo>
                <a:lnTo>
                  <a:pt x="3741" y="2415"/>
                </a:lnTo>
                <a:lnTo>
                  <a:pt x="3768" y="2431"/>
                </a:lnTo>
                <a:lnTo>
                  <a:pt x="3793" y="2453"/>
                </a:lnTo>
                <a:lnTo>
                  <a:pt x="3813" y="2479"/>
                </a:lnTo>
                <a:lnTo>
                  <a:pt x="3828" y="2509"/>
                </a:lnTo>
                <a:lnTo>
                  <a:pt x="3839" y="2542"/>
                </a:lnTo>
                <a:lnTo>
                  <a:pt x="3843" y="2577"/>
                </a:lnTo>
                <a:lnTo>
                  <a:pt x="3841" y="2598"/>
                </a:lnTo>
                <a:lnTo>
                  <a:pt x="3839" y="2620"/>
                </a:lnTo>
                <a:lnTo>
                  <a:pt x="3833" y="2643"/>
                </a:lnTo>
                <a:lnTo>
                  <a:pt x="3827" y="2662"/>
                </a:lnTo>
                <a:lnTo>
                  <a:pt x="3818" y="2681"/>
                </a:lnTo>
                <a:lnTo>
                  <a:pt x="3807" y="2695"/>
                </a:lnTo>
                <a:lnTo>
                  <a:pt x="3794" y="2706"/>
                </a:lnTo>
                <a:close/>
                <a:moveTo>
                  <a:pt x="1617" y="3153"/>
                </a:moveTo>
                <a:lnTo>
                  <a:pt x="1493" y="3151"/>
                </a:lnTo>
                <a:lnTo>
                  <a:pt x="1371" y="3145"/>
                </a:lnTo>
                <a:lnTo>
                  <a:pt x="1252" y="3135"/>
                </a:lnTo>
                <a:lnTo>
                  <a:pt x="1137" y="3122"/>
                </a:lnTo>
                <a:lnTo>
                  <a:pt x="1024" y="3105"/>
                </a:lnTo>
                <a:lnTo>
                  <a:pt x="915" y="3084"/>
                </a:lnTo>
                <a:lnTo>
                  <a:pt x="811" y="3060"/>
                </a:lnTo>
                <a:lnTo>
                  <a:pt x="711" y="3033"/>
                </a:lnTo>
                <a:lnTo>
                  <a:pt x="617" y="3003"/>
                </a:lnTo>
                <a:lnTo>
                  <a:pt x="528" y="2970"/>
                </a:lnTo>
                <a:lnTo>
                  <a:pt x="444" y="2935"/>
                </a:lnTo>
                <a:lnTo>
                  <a:pt x="367" y="2897"/>
                </a:lnTo>
                <a:lnTo>
                  <a:pt x="295" y="2856"/>
                </a:lnTo>
                <a:lnTo>
                  <a:pt x="231" y="2814"/>
                </a:lnTo>
                <a:lnTo>
                  <a:pt x="174" y="2770"/>
                </a:lnTo>
                <a:lnTo>
                  <a:pt x="125" y="2723"/>
                </a:lnTo>
                <a:lnTo>
                  <a:pt x="83" y="2675"/>
                </a:lnTo>
                <a:lnTo>
                  <a:pt x="49" y="2624"/>
                </a:lnTo>
                <a:lnTo>
                  <a:pt x="32" y="2656"/>
                </a:lnTo>
                <a:lnTo>
                  <a:pt x="17" y="2688"/>
                </a:lnTo>
                <a:lnTo>
                  <a:pt x="8" y="2721"/>
                </a:lnTo>
                <a:lnTo>
                  <a:pt x="3" y="2754"/>
                </a:lnTo>
                <a:lnTo>
                  <a:pt x="0" y="2785"/>
                </a:lnTo>
                <a:lnTo>
                  <a:pt x="0" y="3264"/>
                </a:lnTo>
                <a:lnTo>
                  <a:pt x="5" y="3316"/>
                </a:lnTo>
                <a:lnTo>
                  <a:pt x="18" y="3364"/>
                </a:lnTo>
                <a:lnTo>
                  <a:pt x="39" y="3411"/>
                </a:lnTo>
                <a:lnTo>
                  <a:pt x="68" y="3458"/>
                </a:lnTo>
                <a:lnTo>
                  <a:pt x="106" y="3503"/>
                </a:lnTo>
                <a:lnTo>
                  <a:pt x="151" y="3547"/>
                </a:lnTo>
                <a:lnTo>
                  <a:pt x="202" y="3589"/>
                </a:lnTo>
                <a:lnTo>
                  <a:pt x="261" y="3630"/>
                </a:lnTo>
                <a:lnTo>
                  <a:pt x="325" y="3668"/>
                </a:lnTo>
                <a:lnTo>
                  <a:pt x="396" y="3704"/>
                </a:lnTo>
                <a:lnTo>
                  <a:pt x="473" y="3740"/>
                </a:lnTo>
                <a:lnTo>
                  <a:pt x="555" y="3771"/>
                </a:lnTo>
                <a:lnTo>
                  <a:pt x="643" y="3801"/>
                </a:lnTo>
                <a:lnTo>
                  <a:pt x="736" y="3829"/>
                </a:lnTo>
                <a:lnTo>
                  <a:pt x="833" y="3852"/>
                </a:lnTo>
                <a:lnTo>
                  <a:pt x="934" y="3875"/>
                </a:lnTo>
                <a:lnTo>
                  <a:pt x="1040" y="3893"/>
                </a:lnTo>
                <a:lnTo>
                  <a:pt x="1150" y="3909"/>
                </a:lnTo>
                <a:lnTo>
                  <a:pt x="1262" y="3922"/>
                </a:lnTo>
                <a:lnTo>
                  <a:pt x="1377" y="3930"/>
                </a:lnTo>
                <a:lnTo>
                  <a:pt x="1497" y="3936"/>
                </a:lnTo>
                <a:lnTo>
                  <a:pt x="1617" y="3937"/>
                </a:lnTo>
                <a:lnTo>
                  <a:pt x="1698" y="3937"/>
                </a:lnTo>
                <a:lnTo>
                  <a:pt x="1775" y="3935"/>
                </a:lnTo>
                <a:lnTo>
                  <a:pt x="1849" y="3931"/>
                </a:lnTo>
                <a:lnTo>
                  <a:pt x="1922" y="3922"/>
                </a:lnTo>
                <a:lnTo>
                  <a:pt x="1871" y="3861"/>
                </a:lnTo>
                <a:lnTo>
                  <a:pt x="1824" y="3796"/>
                </a:lnTo>
                <a:lnTo>
                  <a:pt x="1781" y="3725"/>
                </a:lnTo>
                <a:lnTo>
                  <a:pt x="1743" y="3651"/>
                </a:lnTo>
                <a:lnTo>
                  <a:pt x="1710" y="3573"/>
                </a:lnTo>
                <a:lnTo>
                  <a:pt x="1681" y="3492"/>
                </a:lnTo>
                <a:lnTo>
                  <a:pt x="1656" y="3410"/>
                </a:lnTo>
                <a:lnTo>
                  <a:pt x="1638" y="3325"/>
                </a:lnTo>
                <a:lnTo>
                  <a:pt x="1625" y="3240"/>
                </a:lnTo>
                <a:lnTo>
                  <a:pt x="1617" y="315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Group 21"/>
          <p:cNvGrpSpPr>
            <a:grpSpLocks noChangeAspect="1"/>
          </p:cNvGrpSpPr>
          <p:nvPr/>
        </p:nvGrpSpPr>
        <p:grpSpPr bwMode="auto">
          <a:xfrm>
            <a:off x="5983659" y="4896904"/>
            <a:ext cx="1076608" cy="1076108"/>
            <a:chOff x="-2598" y="1412"/>
            <a:chExt cx="4307" cy="4305"/>
          </a:xfrm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-2598" y="1412"/>
              <a:ext cx="4307" cy="4305"/>
            </a:xfrm>
            <a:custGeom>
              <a:avLst/>
              <a:gdLst>
                <a:gd name="T0" fmla="*/ 1767 w 4307"/>
                <a:gd name="T1" fmla="*/ 34 h 4305"/>
                <a:gd name="T2" fmla="*/ 1288 w 4307"/>
                <a:gd name="T3" fmla="*/ 182 h 4305"/>
                <a:gd name="T4" fmla="*/ 863 w 4307"/>
                <a:gd name="T5" fmla="*/ 430 h 4305"/>
                <a:gd name="T6" fmla="*/ 508 w 4307"/>
                <a:gd name="T7" fmla="*/ 765 h 4305"/>
                <a:gd name="T8" fmla="*/ 236 w 4307"/>
                <a:gd name="T9" fmla="*/ 1175 h 4305"/>
                <a:gd name="T10" fmla="*/ 62 w 4307"/>
                <a:gd name="T11" fmla="*/ 1643 h 4305"/>
                <a:gd name="T12" fmla="*/ 0 w 4307"/>
                <a:gd name="T13" fmla="*/ 2153 h 4305"/>
                <a:gd name="T14" fmla="*/ 62 w 4307"/>
                <a:gd name="T15" fmla="*/ 2664 h 4305"/>
                <a:gd name="T16" fmla="*/ 236 w 4307"/>
                <a:gd name="T17" fmla="*/ 3130 h 4305"/>
                <a:gd name="T18" fmla="*/ 508 w 4307"/>
                <a:gd name="T19" fmla="*/ 3539 h 4305"/>
                <a:gd name="T20" fmla="*/ 863 w 4307"/>
                <a:gd name="T21" fmla="*/ 3875 h 4305"/>
                <a:gd name="T22" fmla="*/ 1288 w 4307"/>
                <a:gd name="T23" fmla="*/ 4125 h 4305"/>
                <a:gd name="T24" fmla="*/ 1767 w 4307"/>
                <a:gd name="T25" fmla="*/ 4271 h 4305"/>
                <a:gd name="T26" fmla="*/ 2285 w 4307"/>
                <a:gd name="T27" fmla="*/ 4301 h 4305"/>
                <a:gd name="T28" fmla="*/ 2786 w 4307"/>
                <a:gd name="T29" fmla="*/ 4211 h 4305"/>
                <a:gd name="T30" fmla="*/ 3240 w 4307"/>
                <a:gd name="T31" fmla="*/ 4012 h 4305"/>
                <a:gd name="T32" fmla="*/ 3632 w 4307"/>
                <a:gd name="T33" fmla="*/ 3717 h 4305"/>
                <a:gd name="T34" fmla="*/ 3947 w 4307"/>
                <a:gd name="T35" fmla="*/ 3343 h 4305"/>
                <a:gd name="T36" fmla="*/ 4172 w 4307"/>
                <a:gd name="T37" fmla="*/ 2903 h 4305"/>
                <a:gd name="T38" fmla="*/ 4291 w 4307"/>
                <a:gd name="T39" fmla="*/ 2412 h 4305"/>
                <a:gd name="T40" fmla="*/ 4291 w 4307"/>
                <a:gd name="T41" fmla="*/ 1893 h 4305"/>
                <a:gd name="T42" fmla="*/ 4172 w 4307"/>
                <a:gd name="T43" fmla="*/ 1402 h 4305"/>
                <a:gd name="T44" fmla="*/ 3947 w 4307"/>
                <a:gd name="T45" fmla="*/ 962 h 4305"/>
                <a:gd name="T46" fmla="*/ 3632 w 4307"/>
                <a:gd name="T47" fmla="*/ 587 h 4305"/>
                <a:gd name="T48" fmla="*/ 3240 w 4307"/>
                <a:gd name="T49" fmla="*/ 294 h 4305"/>
                <a:gd name="T50" fmla="*/ 2786 w 4307"/>
                <a:gd name="T51" fmla="*/ 94 h 4305"/>
                <a:gd name="T52" fmla="*/ 2285 w 4307"/>
                <a:gd name="T53" fmla="*/ 4 h 4305"/>
                <a:gd name="T54" fmla="*/ 1910 w 4307"/>
                <a:gd name="T55" fmla="*/ 3931 h 4305"/>
                <a:gd name="T56" fmla="*/ 1456 w 4307"/>
                <a:gd name="T57" fmla="*/ 3805 h 4305"/>
                <a:gd name="T58" fmla="*/ 1058 w 4307"/>
                <a:gd name="T59" fmla="*/ 3572 h 4305"/>
                <a:gd name="T60" fmla="*/ 733 w 4307"/>
                <a:gd name="T61" fmla="*/ 3249 h 4305"/>
                <a:gd name="T62" fmla="*/ 500 w 4307"/>
                <a:gd name="T63" fmla="*/ 2851 h 4305"/>
                <a:gd name="T64" fmla="*/ 376 w 4307"/>
                <a:gd name="T65" fmla="*/ 2395 h 4305"/>
                <a:gd name="T66" fmla="*/ 376 w 4307"/>
                <a:gd name="T67" fmla="*/ 1910 h 4305"/>
                <a:gd name="T68" fmla="*/ 500 w 4307"/>
                <a:gd name="T69" fmla="*/ 1455 h 4305"/>
                <a:gd name="T70" fmla="*/ 733 w 4307"/>
                <a:gd name="T71" fmla="*/ 1057 h 4305"/>
                <a:gd name="T72" fmla="*/ 1058 w 4307"/>
                <a:gd name="T73" fmla="*/ 733 h 4305"/>
                <a:gd name="T74" fmla="*/ 1456 w 4307"/>
                <a:gd name="T75" fmla="*/ 500 h 4305"/>
                <a:gd name="T76" fmla="*/ 1910 w 4307"/>
                <a:gd name="T77" fmla="*/ 374 h 4305"/>
                <a:gd name="T78" fmla="*/ 2397 w 4307"/>
                <a:gd name="T79" fmla="*/ 374 h 4305"/>
                <a:gd name="T80" fmla="*/ 2851 w 4307"/>
                <a:gd name="T81" fmla="*/ 500 h 4305"/>
                <a:gd name="T82" fmla="*/ 3249 w 4307"/>
                <a:gd name="T83" fmla="*/ 733 h 4305"/>
                <a:gd name="T84" fmla="*/ 3574 w 4307"/>
                <a:gd name="T85" fmla="*/ 1057 h 4305"/>
                <a:gd name="T86" fmla="*/ 3807 w 4307"/>
                <a:gd name="T87" fmla="*/ 1455 h 4305"/>
                <a:gd name="T88" fmla="*/ 3931 w 4307"/>
                <a:gd name="T89" fmla="*/ 1910 h 4305"/>
                <a:gd name="T90" fmla="*/ 3931 w 4307"/>
                <a:gd name="T91" fmla="*/ 2395 h 4305"/>
                <a:gd name="T92" fmla="*/ 3807 w 4307"/>
                <a:gd name="T93" fmla="*/ 2851 h 4305"/>
                <a:gd name="T94" fmla="*/ 3574 w 4307"/>
                <a:gd name="T95" fmla="*/ 3249 h 4305"/>
                <a:gd name="T96" fmla="*/ 3249 w 4307"/>
                <a:gd name="T97" fmla="*/ 3572 h 4305"/>
                <a:gd name="T98" fmla="*/ 2851 w 4307"/>
                <a:gd name="T99" fmla="*/ 3805 h 4305"/>
                <a:gd name="T100" fmla="*/ 2397 w 4307"/>
                <a:gd name="T101" fmla="*/ 3931 h 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07" h="4305">
                  <a:moveTo>
                    <a:pt x="2154" y="0"/>
                  </a:moveTo>
                  <a:lnTo>
                    <a:pt x="2023" y="4"/>
                  </a:lnTo>
                  <a:lnTo>
                    <a:pt x="1894" y="15"/>
                  </a:lnTo>
                  <a:lnTo>
                    <a:pt x="1767" y="34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4"/>
                  </a:lnTo>
                  <a:lnTo>
                    <a:pt x="1288" y="182"/>
                  </a:lnTo>
                  <a:lnTo>
                    <a:pt x="1176" y="234"/>
                  </a:lnTo>
                  <a:lnTo>
                    <a:pt x="1068" y="294"/>
                  </a:lnTo>
                  <a:lnTo>
                    <a:pt x="964" y="360"/>
                  </a:lnTo>
                  <a:lnTo>
                    <a:pt x="863" y="430"/>
                  </a:lnTo>
                  <a:lnTo>
                    <a:pt x="767" y="506"/>
                  </a:lnTo>
                  <a:lnTo>
                    <a:pt x="676" y="587"/>
                  </a:lnTo>
                  <a:lnTo>
                    <a:pt x="589" y="675"/>
                  </a:lnTo>
                  <a:lnTo>
                    <a:pt x="508" y="765"/>
                  </a:lnTo>
                  <a:lnTo>
                    <a:pt x="431" y="862"/>
                  </a:lnTo>
                  <a:lnTo>
                    <a:pt x="360" y="962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6"/>
                  </a:lnTo>
                  <a:lnTo>
                    <a:pt x="135" y="1402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6"/>
                  </a:lnTo>
                  <a:lnTo>
                    <a:pt x="16" y="1893"/>
                  </a:lnTo>
                  <a:lnTo>
                    <a:pt x="4" y="2022"/>
                  </a:lnTo>
                  <a:lnTo>
                    <a:pt x="0" y="2153"/>
                  </a:lnTo>
                  <a:lnTo>
                    <a:pt x="4" y="2284"/>
                  </a:lnTo>
                  <a:lnTo>
                    <a:pt x="16" y="2412"/>
                  </a:lnTo>
                  <a:lnTo>
                    <a:pt x="36" y="2539"/>
                  </a:lnTo>
                  <a:lnTo>
                    <a:pt x="62" y="2664"/>
                  </a:lnTo>
                  <a:lnTo>
                    <a:pt x="96" y="2784"/>
                  </a:lnTo>
                  <a:lnTo>
                    <a:pt x="135" y="2903"/>
                  </a:lnTo>
                  <a:lnTo>
                    <a:pt x="182" y="3018"/>
                  </a:lnTo>
                  <a:lnTo>
                    <a:pt x="236" y="3130"/>
                  </a:lnTo>
                  <a:lnTo>
                    <a:pt x="295" y="3238"/>
                  </a:lnTo>
                  <a:lnTo>
                    <a:pt x="360" y="3343"/>
                  </a:lnTo>
                  <a:lnTo>
                    <a:pt x="431" y="3443"/>
                  </a:lnTo>
                  <a:lnTo>
                    <a:pt x="508" y="3539"/>
                  </a:lnTo>
                  <a:lnTo>
                    <a:pt x="589" y="3631"/>
                  </a:lnTo>
                  <a:lnTo>
                    <a:pt x="676" y="3717"/>
                  </a:lnTo>
                  <a:lnTo>
                    <a:pt x="767" y="3799"/>
                  </a:lnTo>
                  <a:lnTo>
                    <a:pt x="863" y="3875"/>
                  </a:lnTo>
                  <a:lnTo>
                    <a:pt x="964" y="3947"/>
                  </a:lnTo>
                  <a:lnTo>
                    <a:pt x="1068" y="4012"/>
                  </a:lnTo>
                  <a:lnTo>
                    <a:pt x="1176" y="4071"/>
                  </a:lnTo>
                  <a:lnTo>
                    <a:pt x="1288" y="4125"/>
                  </a:lnTo>
                  <a:lnTo>
                    <a:pt x="1404" y="4170"/>
                  </a:lnTo>
                  <a:lnTo>
                    <a:pt x="1521" y="4211"/>
                  </a:lnTo>
                  <a:lnTo>
                    <a:pt x="1643" y="4245"/>
                  </a:lnTo>
                  <a:lnTo>
                    <a:pt x="1767" y="4271"/>
                  </a:lnTo>
                  <a:lnTo>
                    <a:pt x="1894" y="4290"/>
                  </a:lnTo>
                  <a:lnTo>
                    <a:pt x="2023" y="4301"/>
                  </a:lnTo>
                  <a:lnTo>
                    <a:pt x="2154" y="4305"/>
                  </a:lnTo>
                  <a:lnTo>
                    <a:pt x="2285" y="4301"/>
                  </a:lnTo>
                  <a:lnTo>
                    <a:pt x="2414" y="4290"/>
                  </a:lnTo>
                  <a:lnTo>
                    <a:pt x="2540" y="4271"/>
                  </a:lnTo>
                  <a:lnTo>
                    <a:pt x="2664" y="4245"/>
                  </a:lnTo>
                  <a:lnTo>
                    <a:pt x="2786" y="4211"/>
                  </a:lnTo>
                  <a:lnTo>
                    <a:pt x="2904" y="4170"/>
                  </a:lnTo>
                  <a:lnTo>
                    <a:pt x="3020" y="4125"/>
                  </a:lnTo>
                  <a:lnTo>
                    <a:pt x="3132" y="4071"/>
                  </a:lnTo>
                  <a:lnTo>
                    <a:pt x="3240" y="4012"/>
                  </a:lnTo>
                  <a:lnTo>
                    <a:pt x="3344" y="3947"/>
                  </a:lnTo>
                  <a:lnTo>
                    <a:pt x="3444" y="3875"/>
                  </a:lnTo>
                  <a:lnTo>
                    <a:pt x="3540" y="3799"/>
                  </a:lnTo>
                  <a:lnTo>
                    <a:pt x="3632" y="3717"/>
                  </a:lnTo>
                  <a:lnTo>
                    <a:pt x="3718" y="3631"/>
                  </a:lnTo>
                  <a:lnTo>
                    <a:pt x="3800" y="3539"/>
                  </a:lnTo>
                  <a:lnTo>
                    <a:pt x="3876" y="3443"/>
                  </a:lnTo>
                  <a:lnTo>
                    <a:pt x="3947" y="3343"/>
                  </a:lnTo>
                  <a:lnTo>
                    <a:pt x="4013" y="3238"/>
                  </a:lnTo>
                  <a:lnTo>
                    <a:pt x="4071" y="3130"/>
                  </a:lnTo>
                  <a:lnTo>
                    <a:pt x="4125" y="3018"/>
                  </a:lnTo>
                  <a:lnTo>
                    <a:pt x="4172" y="2903"/>
                  </a:lnTo>
                  <a:lnTo>
                    <a:pt x="4213" y="2784"/>
                  </a:lnTo>
                  <a:lnTo>
                    <a:pt x="4246" y="2664"/>
                  </a:lnTo>
                  <a:lnTo>
                    <a:pt x="4272" y="2539"/>
                  </a:lnTo>
                  <a:lnTo>
                    <a:pt x="4291" y="2412"/>
                  </a:lnTo>
                  <a:lnTo>
                    <a:pt x="4303" y="2284"/>
                  </a:lnTo>
                  <a:lnTo>
                    <a:pt x="4307" y="2153"/>
                  </a:lnTo>
                  <a:lnTo>
                    <a:pt x="4303" y="2022"/>
                  </a:lnTo>
                  <a:lnTo>
                    <a:pt x="4291" y="1893"/>
                  </a:lnTo>
                  <a:lnTo>
                    <a:pt x="4272" y="1766"/>
                  </a:lnTo>
                  <a:lnTo>
                    <a:pt x="4246" y="1643"/>
                  </a:lnTo>
                  <a:lnTo>
                    <a:pt x="4213" y="1521"/>
                  </a:lnTo>
                  <a:lnTo>
                    <a:pt x="4172" y="1402"/>
                  </a:lnTo>
                  <a:lnTo>
                    <a:pt x="4125" y="1286"/>
                  </a:lnTo>
                  <a:lnTo>
                    <a:pt x="4071" y="1175"/>
                  </a:lnTo>
                  <a:lnTo>
                    <a:pt x="4013" y="1067"/>
                  </a:lnTo>
                  <a:lnTo>
                    <a:pt x="3947" y="962"/>
                  </a:lnTo>
                  <a:lnTo>
                    <a:pt x="3876" y="862"/>
                  </a:lnTo>
                  <a:lnTo>
                    <a:pt x="3800" y="765"/>
                  </a:lnTo>
                  <a:lnTo>
                    <a:pt x="3718" y="675"/>
                  </a:lnTo>
                  <a:lnTo>
                    <a:pt x="3632" y="587"/>
                  </a:lnTo>
                  <a:lnTo>
                    <a:pt x="3540" y="506"/>
                  </a:lnTo>
                  <a:lnTo>
                    <a:pt x="3444" y="430"/>
                  </a:lnTo>
                  <a:lnTo>
                    <a:pt x="3344" y="360"/>
                  </a:lnTo>
                  <a:lnTo>
                    <a:pt x="3240" y="294"/>
                  </a:lnTo>
                  <a:lnTo>
                    <a:pt x="3132" y="234"/>
                  </a:lnTo>
                  <a:lnTo>
                    <a:pt x="3020" y="182"/>
                  </a:lnTo>
                  <a:lnTo>
                    <a:pt x="2904" y="134"/>
                  </a:lnTo>
                  <a:lnTo>
                    <a:pt x="2786" y="94"/>
                  </a:lnTo>
                  <a:lnTo>
                    <a:pt x="2664" y="61"/>
                  </a:lnTo>
                  <a:lnTo>
                    <a:pt x="2540" y="34"/>
                  </a:lnTo>
                  <a:lnTo>
                    <a:pt x="2414" y="15"/>
                  </a:lnTo>
                  <a:lnTo>
                    <a:pt x="2285" y="4"/>
                  </a:lnTo>
                  <a:lnTo>
                    <a:pt x="2154" y="0"/>
                  </a:lnTo>
                  <a:close/>
                  <a:moveTo>
                    <a:pt x="2154" y="3947"/>
                  </a:moveTo>
                  <a:lnTo>
                    <a:pt x="2031" y="3943"/>
                  </a:lnTo>
                  <a:lnTo>
                    <a:pt x="1910" y="3931"/>
                  </a:lnTo>
                  <a:lnTo>
                    <a:pt x="1792" y="3910"/>
                  </a:lnTo>
                  <a:lnTo>
                    <a:pt x="1677" y="3882"/>
                  </a:lnTo>
                  <a:lnTo>
                    <a:pt x="1565" y="3847"/>
                  </a:lnTo>
                  <a:lnTo>
                    <a:pt x="1456" y="3805"/>
                  </a:lnTo>
                  <a:lnTo>
                    <a:pt x="1351" y="3757"/>
                  </a:lnTo>
                  <a:lnTo>
                    <a:pt x="1249" y="3702"/>
                  </a:lnTo>
                  <a:lnTo>
                    <a:pt x="1151" y="3640"/>
                  </a:lnTo>
                  <a:lnTo>
                    <a:pt x="1058" y="3572"/>
                  </a:lnTo>
                  <a:lnTo>
                    <a:pt x="969" y="3499"/>
                  </a:lnTo>
                  <a:lnTo>
                    <a:pt x="885" y="3420"/>
                  </a:lnTo>
                  <a:lnTo>
                    <a:pt x="807" y="3336"/>
                  </a:lnTo>
                  <a:lnTo>
                    <a:pt x="733" y="3249"/>
                  </a:lnTo>
                  <a:lnTo>
                    <a:pt x="666" y="3155"/>
                  </a:lnTo>
                  <a:lnTo>
                    <a:pt x="605" y="3058"/>
                  </a:lnTo>
                  <a:lnTo>
                    <a:pt x="550" y="2956"/>
                  </a:lnTo>
                  <a:lnTo>
                    <a:pt x="500" y="2851"/>
                  </a:lnTo>
                  <a:lnTo>
                    <a:pt x="458" y="2741"/>
                  </a:lnTo>
                  <a:lnTo>
                    <a:pt x="424" y="2630"/>
                  </a:lnTo>
                  <a:lnTo>
                    <a:pt x="396" y="2513"/>
                  </a:lnTo>
                  <a:lnTo>
                    <a:pt x="376" y="2395"/>
                  </a:lnTo>
                  <a:lnTo>
                    <a:pt x="364" y="2275"/>
                  </a:lnTo>
                  <a:lnTo>
                    <a:pt x="359" y="2153"/>
                  </a:lnTo>
                  <a:lnTo>
                    <a:pt x="364" y="2030"/>
                  </a:lnTo>
                  <a:lnTo>
                    <a:pt x="376" y="1910"/>
                  </a:lnTo>
                  <a:lnTo>
                    <a:pt x="396" y="1792"/>
                  </a:lnTo>
                  <a:lnTo>
                    <a:pt x="424" y="1677"/>
                  </a:lnTo>
                  <a:lnTo>
                    <a:pt x="458" y="1564"/>
                  </a:lnTo>
                  <a:lnTo>
                    <a:pt x="500" y="1455"/>
                  </a:lnTo>
                  <a:lnTo>
                    <a:pt x="550" y="1349"/>
                  </a:lnTo>
                  <a:lnTo>
                    <a:pt x="605" y="1247"/>
                  </a:lnTo>
                  <a:lnTo>
                    <a:pt x="666" y="1150"/>
                  </a:lnTo>
                  <a:lnTo>
                    <a:pt x="733" y="1057"/>
                  </a:lnTo>
                  <a:lnTo>
                    <a:pt x="807" y="968"/>
                  </a:lnTo>
                  <a:lnTo>
                    <a:pt x="885" y="885"/>
                  </a:lnTo>
                  <a:lnTo>
                    <a:pt x="969" y="806"/>
                  </a:lnTo>
                  <a:lnTo>
                    <a:pt x="1058" y="733"/>
                  </a:lnTo>
                  <a:lnTo>
                    <a:pt x="1151" y="665"/>
                  </a:lnTo>
                  <a:lnTo>
                    <a:pt x="1249" y="603"/>
                  </a:lnTo>
                  <a:lnTo>
                    <a:pt x="1351" y="548"/>
                  </a:lnTo>
                  <a:lnTo>
                    <a:pt x="1456" y="500"/>
                  </a:lnTo>
                  <a:lnTo>
                    <a:pt x="1565" y="458"/>
                  </a:lnTo>
                  <a:lnTo>
                    <a:pt x="1677" y="422"/>
                  </a:lnTo>
                  <a:lnTo>
                    <a:pt x="1792" y="395"/>
                  </a:lnTo>
                  <a:lnTo>
                    <a:pt x="1910" y="374"/>
                  </a:lnTo>
                  <a:lnTo>
                    <a:pt x="2031" y="362"/>
                  </a:lnTo>
                  <a:lnTo>
                    <a:pt x="2154" y="358"/>
                  </a:lnTo>
                  <a:lnTo>
                    <a:pt x="2277" y="362"/>
                  </a:lnTo>
                  <a:lnTo>
                    <a:pt x="2397" y="374"/>
                  </a:lnTo>
                  <a:lnTo>
                    <a:pt x="2515" y="395"/>
                  </a:lnTo>
                  <a:lnTo>
                    <a:pt x="2630" y="422"/>
                  </a:lnTo>
                  <a:lnTo>
                    <a:pt x="2743" y="458"/>
                  </a:lnTo>
                  <a:lnTo>
                    <a:pt x="2851" y="500"/>
                  </a:lnTo>
                  <a:lnTo>
                    <a:pt x="2957" y="548"/>
                  </a:lnTo>
                  <a:lnTo>
                    <a:pt x="3058" y="603"/>
                  </a:lnTo>
                  <a:lnTo>
                    <a:pt x="3156" y="665"/>
                  </a:lnTo>
                  <a:lnTo>
                    <a:pt x="3249" y="733"/>
                  </a:lnTo>
                  <a:lnTo>
                    <a:pt x="3338" y="806"/>
                  </a:lnTo>
                  <a:lnTo>
                    <a:pt x="3422" y="885"/>
                  </a:lnTo>
                  <a:lnTo>
                    <a:pt x="3501" y="968"/>
                  </a:lnTo>
                  <a:lnTo>
                    <a:pt x="3574" y="1057"/>
                  </a:lnTo>
                  <a:lnTo>
                    <a:pt x="3641" y="1150"/>
                  </a:lnTo>
                  <a:lnTo>
                    <a:pt x="3702" y="1247"/>
                  </a:lnTo>
                  <a:lnTo>
                    <a:pt x="3759" y="1349"/>
                  </a:lnTo>
                  <a:lnTo>
                    <a:pt x="3807" y="1455"/>
                  </a:lnTo>
                  <a:lnTo>
                    <a:pt x="3849" y="1564"/>
                  </a:lnTo>
                  <a:lnTo>
                    <a:pt x="3884" y="1677"/>
                  </a:lnTo>
                  <a:lnTo>
                    <a:pt x="3912" y="1792"/>
                  </a:lnTo>
                  <a:lnTo>
                    <a:pt x="3931" y="1910"/>
                  </a:lnTo>
                  <a:lnTo>
                    <a:pt x="3944" y="2030"/>
                  </a:lnTo>
                  <a:lnTo>
                    <a:pt x="3948" y="2153"/>
                  </a:lnTo>
                  <a:lnTo>
                    <a:pt x="3944" y="2275"/>
                  </a:lnTo>
                  <a:lnTo>
                    <a:pt x="3931" y="2395"/>
                  </a:lnTo>
                  <a:lnTo>
                    <a:pt x="3912" y="2513"/>
                  </a:lnTo>
                  <a:lnTo>
                    <a:pt x="3884" y="2630"/>
                  </a:lnTo>
                  <a:lnTo>
                    <a:pt x="3849" y="2741"/>
                  </a:lnTo>
                  <a:lnTo>
                    <a:pt x="3807" y="2851"/>
                  </a:lnTo>
                  <a:lnTo>
                    <a:pt x="3759" y="2956"/>
                  </a:lnTo>
                  <a:lnTo>
                    <a:pt x="3702" y="3058"/>
                  </a:lnTo>
                  <a:lnTo>
                    <a:pt x="3641" y="3155"/>
                  </a:lnTo>
                  <a:lnTo>
                    <a:pt x="3574" y="3249"/>
                  </a:lnTo>
                  <a:lnTo>
                    <a:pt x="3501" y="3336"/>
                  </a:lnTo>
                  <a:lnTo>
                    <a:pt x="3422" y="3420"/>
                  </a:lnTo>
                  <a:lnTo>
                    <a:pt x="3338" y="3499"/>
                  </a:lnTo>
                  <a:lnTo>
                    <a:pt x="3249" y="3572"/>
                  </a:lnTo>
                  <a:lnTo>
                    <a:pt x="3156" y="3640"/>
                  </a:lnTo>
                  <a:lnTo>
                    <a:pt x="3058" y="3702"/>
                  </a:lnTo>
                  <a:lnTo>
                    <a:pt x="2957" y="3757"/>
                  </a:lnTo>
                  <a:lnTo>
                    <a:pt x="2851" y="3805"/>
                  </a:lnTo>
                  <a:lnTo>
                    <a:pt x="2743" y="3847"/>
                  </a:lnTo>
                  <a:lnTo>
                    <a:pt x="2630" y="3882"/>
                  </a:lnTo>
                  <a:lnTo>
                    <a:pt x="2515" y="3910"/>
                  </a:lnTo>
                  <a:lnTo>
                    <a:pt x="2397" y="3931"/>
                  </a:lnTo>
                  <a:lnTo>
                    <a:pt x="2277" y="3943"/>
                  </a:lnTo>
                  <a:lnTo>
                    <a:pt x="2154" y="39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4"/>
            <p:cNvSpPr>
              <a:spLocks/>
            </p:cNvSpPr>
            <p:nvPr/>
          </p:nvSpPr>
          <p:spPr bwMode="auto">
            <a:xfrm>
              <a:off x="-783" y="2222"/>
              <a:ext cx="1429" cy="1712"/>
            </a:xfrm>
            <a:custGeom>
              <a:avLst/>
              <a:gdLst>
                <a:gd name="T0" fmla="*/ 1250 w 1429"/>
                <a:gd name="T1" fmla="*/ 1354 h 1712"/>
                <a:gd name="T2" fmla="*/ 358 w 1429"/>
                <a:gd name="T3" fmla="*/ 1354 h 1712"/>
                <a:gd name="T4" fmla="*/ 358 w 1429"/>
                <a:gd name="T5" fmla="*/ 179 h 1712"/>
                <a:gd name="T6" fmla="*/ 354 w 1429"/>
                <a:gd name="T7" fmla="*/ 144 h 1712"/>
                <a:gd name="T8" fmla="*/ 344 w 1429"/>
                <a:gd name="T9" fmla="*/ 110 h 1712"/>
                <a:gd name="T10" fmla="*/ 327 w 1429"/>
                <a:gd name="T11" fmla="*/ 80 h 1712"/>
                <a:gd name="T12" fmla="*/ 306 w 1429"/>
                <a:gd name="T13" fmla="*/ 52 h 1712"/>
                <a:gd name="T14" fmla="*/ 278 w 1429"/>
                <a:gd name="T15" fmla="*/ 31 h 1712"/>
                <a:gd name="T16" fmla="*/ 248 w 1429"/>
                <a:gd name="T17" fmla="*/ 14 h 1712"/>
                <a:gd name="T18" fmla="*/ 214 w 1429"/>
                <a:gd name="T19" fmla="*/ 4 h 1712"/>
                <a:gd name="T20" fmla="*/ 179 w 1429"/>
                <a:gd name="T21" fmla="*/ 0 h 1712"/>
                <a:gd name="T22" fmla="*/ 142 w 1429"/>
                <a:gd name="T23" fmla="*/ 4 h 1712"/>
                <a:gd name="T24" fmla="*/ 108 w 1429"/>
                <a:gd name="T25" fmla="*/ 14 h 1712"/>
                <a:gd name="T26" fmla="*/ 78 w 1429"/>
                <a:gd name="T27" fmla="*/ 31 h 1712"/>
                <a:gd name="T28" fmla="*/ 52 w 1429"/>
                <a:gd name="T29" fmla="*/ 52 h 1712"/>
                <a:gd name="T30" fmla="*/ 30 w 1429"/>
                <a:gd name="T31" fmla="*/ 80 h 1712"/>
                <a:gd name="T32" fmla="*/ 13 w 1429"/>
                <a:gd name="T33" fmla="*/ 110 h 1712"/>
                <a:gd name="T34" fmla="*/ 2 w 1429"/>
                <a:gd name="T35" fmla="*/ 144 h 1712"/>
                <a:gd name="T36" fmla="*/ 0 w 1429"/>
                <a:gd name="T37" fmla="*/ 179 h 1712"/>
                <a:gd name="T38" fmla="*/ 0 w 1429"/>
                <a:gd name="T39" fmla="*/ 1533 h 1712"/>
                <a:gd name="T40" fmla="*/ 2 w 1429"/>
                <a:gd name="T41" fmla="*/ 1570 h 1712"/>
                <a:gd name="T42" fmla="*/ 13 w 1429"/>
                <a:gd name="T43" fmla="*/ 1602 h 1712"/>
                <a:gd name="T44" fmla="*/ 30 w 1429"/>
                <a:gd name="T45" fmla="*/ 1634 h 1712"/>
                <a:gd name="T46" fmla="*/ 52 w 1429"/>
                <a:gd name="T47" fmla="*/ 1660 h 1712"/>
                <a:gd name="T48" fmla="*/ 78 w 1429"/>
                <a:gd name="T49" fmla="*/ 1682 h 1712"/>
                <a:gd name="T50" fmla="*/ 108 w 1429"/>
                <a:gd name="T51" fmla="*/ 1698 h 1712"/>
                <a:gd name="T52" fmla="*/ 142 w 1429"/>
                <a:gd name="T53" fmla="*/ 1708 h 1712"/>
                <a:gd name="T54" fmla="*/ 179 w 1429"/>
                <a:gd name="T55" fmla="*/ 1712 h 1712"/>
                <a:gd name="T56" fmla="*/ 1250 w 1429"/>
                <a:gd name="T57" fmla="*/ 1712 h 1712"/>
                <a:gd name="T58" fmla="*/ 1285 w 1429"/>
                <a:gd name="T59" fmla="*/ 1708 h 1712"/>
                <a:gd name="T60" fmla="*/ 1319 w 1429"/>
                <a:gd name="T61" fmla="*/ 1698 h 1712"/>
                <a:gd name="T62" fmla="*/ 1349 w 1429"/>
                <a:gd name="T63" fmla="*/ 1682 h 1712"/>
                <a:gd name="T64" fmla="*/ 1377 w 1429"/>
                <a:gd name="T65" fmla="*/ 1660 h 1712"/>
                <a:gd name="T66" fmla="*/ 1398 w 1429"/>
                <a:gd name="T67" fmla="*/ 1634 h 1712"/>
                <a:gd name="T68" fmla="*/ 1415 w 1429"/>
                <a:gd name="T69" fmla="*/ 1602 h 1712"/>
                <a:gd name="T70" fmla="*/ 1425 w 1429"/>
                <a:gd name="T71" fmla="*/ 1570 h 1712"/>
                <a:gd name="T72" fmla="*/ 1429 w 1429"/>
                <a:gd name="T73" fmla="*/ 1533 h 1712"/>
                <a:gd name="T74" fmla="*/ 1425 w 1429"/>
                <a:gd name="T75" fmla="*/ 1496 h 1712"/>
                <a:gd name="T76" fmla="*/ 1415 w 1429"/>
                <a:gd name="T77" fmla="*/ 1464 h 1712"/>
                <a:gd name="T78" fmla="*/ 1398 w 1429"/>
                <a:gd name="T79" fmla="*/ 1432 h 1712"/>
                <a:gd name="T80" fmla="*/ 1377 w 1429"/>
                <a:gd name="T81" fmla="*/ 1406 h 1712"/>
                <a:gd name="T82" fmla="*/ 1349 w 1429"/>
                <a:gd name="T83" fmla="*/ 1384 h 1712"/>
                <a:gd name="T84" fmla="*/ 1319 w 1429"/>
                <a:gd name="T85" fmla="*/ 1368 h 1712"/>
                <a:gd name="T86" fmla="*/ 1285 w 1429"/>
                <a:gd name="T87" fmla="*/ 1357 h 1712"/>
                <a:gd name="T88" fmla="*/ 1250 w 1429"/>
                <a:gd name="T89" fmla="*/ 1354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29" h="1712">
                  <a:moveTo>
                    <a:pt x="1250" y="1354"/>
                  </a:moveTo>
                  <a:lnTo>
                    <a:pt x="358" y="1354"/>
                  </a:lnTo>
                  <a:lnTo>
                    <a:pt x="358" y="179"/>
                  </a:lnTo>
                  <a:lnTo>
                    <a:pt x="354" y="144"/>
                  </a:lnTo>
                  <a:lnTo>
                    <a:pt x="344" y="110"/>
                  </a:lnTo>
                  <a:lnTo>
                    <a:pt x="327" y="80"/>
                  </a:lnTo>
                  <a:lnTo>
                    <a:pt x="306" y="52"/>
                  </a:lnTo>
                  <a:lnTo>
                    <a:pt x="278" y="31"/>
                  </a:lnTo>
                  <a:lnTo>
                    <a:pt x="248" y="14"/>
                  </a:lnTo>
                  <a:lnTo>
                    <a:pt x="214" y="4"/>
                  </a:lnTo>
                  <a:lnTo>
                    <a:pt x="179" y="0"/>
                  </a:lnTo>
                  <a:lnTo>
                    <a:pt x="142" y="4"/>
                  </a:lnTo>
                  <a:lnTo>
                    <a:pt x="108" y="14"/>
                  </a:lnTo>
                  <a:lnTo>
                    <a:pt x="78" y="31"/>
                  </a:lnTo>
                  <a:lnTo>
                    <a:pt x="52" y="52"/>
                  </a:lnTo>
                  <a:lnTo>
                    <a:pt x="30" y="80"/>
                  </a:lnTo>
                  <a:lnTo>
                    <a:pt x="13" y="110"/>
                  </a:lnTo>
                  <a:lnTo>
                    <a:pt x="2" y="144"/>
                  </a:lnTo>
                  <a:lnTo>
                    <a:pt x="0" y="179"/>
                  </a:lnTo>
                  <a:lnTo>
                    <a:pt x="0" y="1533"/>
                  </a:lnTo>
                  <a:lnTo>
                    <a:pt x="2" y="1570"/>
                  </a:lnTo>
                  <a:lnTo>
                    <a:pt x="13" y="1602"/>
                  </a:lnTo>
                  <a:lnTo>
                    <a:pt x="30" y="1634"/>
                  </a:lnTo>
                  <a:lnTo>
                    <a:pt x="52" y="1660"/>
                  </a:lnTo>
                  <a:lnTo>
                    <a:pt x="78" y="1682"/>
                  </a:lnTo>
                  <a:lnTo>
                    <a:pt x="108" y="1698"/>
                  </a:lnTo>
                  <a:lnTo>
                    <a:pt x="142" y="1708"/>
                  </a:lnTo>
                  <a:lnTo>
                    <a:pt x="179" y="1712"/>
                  </a:lnTo>
                  <a:lnTo>
                    <a:pt x="1250" y="1712"/>
                  </a:lnTo>
                  <a:lnTo>
                    <a:pt x="1285" y="1708"/>
                  </a:lnTo>
                  <a:lnTo>
                    <a:pt x="1319" y="1698"/>
                  </a:lnTo>
                  <a:lnTo>
                    <a:pt x="1349" y="1682"/>
                  </a:lnTo>
                  <a:lnTo>
                    <a:pt x="1377" y="1660"/>
                  </a:lnTo>
                  <a:lnTo>
                    <a:pt x="1398" y="1634"/>
                  </a:lnTo>
                  <a:lnTo>
                    <a:pt x="1415" y="1602"/>
                  </a:lnTo>
                  <a:lnTo>
                    <a:pt x="1425" y="1570"/>
                  </a:lnTo>
                  <a:lnTo>
                    <a:pt x="1429" y="1533"/>
                  </a:lnTo>
                  <a:lnTo>
                    <a:pt x="1425" y="1496"/>
                  </a:lnTo>
                  <a:lnTo>
                    <a:pt x="1415" y="1464"/>
                  </a:lnTo>
                  <a:lnTo>
                    <a:pt x="1398" y="1432"/>
                  </a:lnTo>
                  <a:lnTo>
                    <a:pt x="1377" y="1406"/>
                  </a:lnTo>
                  <a:lnTo>
                    <a:pt x="1349" y="1384"/>
                  </a:lnTo>
                  <a:lnTo>
                    <a:pt x="1319" y="1368"/>
                  </a:lnTo>
                  <a:lnTo>
                    <a:pt x="1285" y="1357"/>
                  </a:lnTo>
                  <a:lnTo>
                    <a:pt x="1250" y="135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Freeform 29"/>
          <p:cNvSpPr>
            <a:spLocks/>
          </p:cNvSpPr>
          <p:nvPr/>
        </p:nvSpPr>
        <p:spPr bwMode="auto">
          <a:xfrm>
            <a:off x="8948738" y="4900878"/>
            <a:ext cx="938212" cy="1072135"/>
          </a:xfrm>
          <a:custGeom>
            <a:avLst/>
            <a:gdLst>
              <a:gd name="T0" fmla="*/ 3666 w 3776"/>
              <a:gd name="T1" fmla="*/ 1009 h 4315"/>
              <a:gd name="T2" fmla="*/ 3123 w 3776"/>
              <a:gd name="T3" fmla="*/ 1272 h 4315"/>
              <a:gd name="T4" fmla="*/ 3080 w 3776"/>
              <a:gd name="T5" fmla="*/ 766 h 4315"/>
              <a:gd name="T6" fmla="*/ 2972 w 3776"/>
              <a:gd name="T7" fmla="*/ 780 h 4315"/>
              <a:gd name="T8" fmla="*/ 2036 w 3776"/>
              <a:gd name="T9" fmla="*/ 1899 h 4315"/>
              <a:gd name="T10" fmla="*/ 2539 w 3776"/>
              <a:gd name="T11" fmla="*/ 531 h 4315"/>
              <a:gd name="T12" fmla="*/ 2497 w 3776"/>
              <a:gd name="T13" fmla="*/ 431 h 4315"/>
              <a:gd name="T14" fmla="*/ 2036 w 3776"/>
              <a:gd name="T15" fmla="*/ 644 h 4315"/>
              <a:gd name="T16" fmla="*/ 1981 w 3776"/>
              <a:gd name="T17" fmla="*/ 33 h 4315"/>
              <a:gd name="T18" fmla="*/ 1822 w 3776"/>
              <a:gd name="T19" fmla="*/ 16 h 4315"/>
              <a:gd name="T20" fmla="*/ 1739 w 3776"/>
              <a:gd name="T21" fmla="*/ 149 h 4315"/>
              <a:gd name="T22" fmla="*/ 1299 w 3776"/>
              <a:gd name="T23" fmla="*/ 422 h 4315"/>
              <a:gd name="T24" fmla="*/ 1233 w 3776"/>
              <a:gd name="T25" fmla="*/ 508 h 4315"/>
              <a:gd name="T26" fmla="*/ 1739 w 3776"/>
              <a:gd name="T27" fmla="*/ 851 h 4315"/>
              <a:gd name="T28" fmla="*/ 818 w 3776"/>
              <a:gd name="T29" fmla="*/ 799 h 4315"/>
              <a:gd name="T30" fmla="*/ 717 w 3776"/>
              <a:gd name="T31" fmla="*/ 758 h 4315"/>
              <a:gd name="T32" fmla="*/ 651 w 3776"/>
              <a:gd name="T33" fmla="*/ 843 h 4315"/>
              <a:gd name="T34" fmla="*/ 137 w 3776"/>
              <a:gd name="T35" fmla="*/ 1004 h 4315"/>
              <a:gd name="T36" fmla="*/ 18 w 3776"/>
              <a:gd name="T37" fmla="*/ 1079 h 4315"/>
              <a:gd name="T38" fmla="*/ 14 w 3776"/>
              <a:gd name="T39" fmla="*/ 1219 h 4315"/>
              <a:gd name="T40" fmla="*/ 131 w 3776"/>
              <a:gd name="T41" fmla="*/ 1744 h 4315"/>
              <a:gd name="T42" fmla="*/ 89 w 3776"/>
              <a:gd name="T43" fmla="*/ 1845 h 4315"/>
              <a:gd name="T44" fmla="*/ 176 w 3776"/>
              <a:gd name="T45" fmla="*/ 1911 h 4315"/>
              <a:gd name="T46" fmla="*/ 681 w 3776"/>
              <a:gd name="T47" fmla="*/ 2682 h 4315"/>
              <a:gd name="T48" fmla="*/ 132 w 3776"/>
              <a:gd name="T49" fmla="*/ 2415 h 4315"/>
              <a:gd name="T50" fmla="*/ 90 w 3776"/>
              <a:gd name="T51" fmla="*/ 2516 h 4315"/>
              <a:gd name="T52" fmla="*/ 73 w 3776"/>
              <a:gd name="T53" fmla="*/ 3032 h 4315"/>
              <a:gd name="T54" fmla="*/ 0 w 3776"/>
              <a:gd name="T55" fmla="*/ 3151 h 4315"/>
              <a:gd name="T56" fmla="*/ 61 w 3776"/>
              <a:gd name="T57" fmla="*/ 3283 h 4315"/>
              <a:gd name="T58" fmla="*/ 199 w 3776"/>
              <a:gd name="T59" fmla="*/ 3302 h 4315"/>
              <a:gd name="T60" fmla="*/ 664 w 3776"/>
              <a:gd name="T61" fmla="*/ 3516 h 4315"/>
              <a:gd name="T62" fmla="*/ 764 w 3776"/>
              <a:gd name="T63" fmla="*/ 3557 h 4315"/>
              <a:gd name="T64" fmla="*/ 830 w 3776"/>
              <a:gd name="T65" fmla="*/ 3472 h 4315"/>
              <a:gd name="T66" fmla="*/ 1260 w 3776"/>
              <a:gd name="T67" fmla="*/ 3744 h 4315"/>
              <a:gd name="T68" fmla="*/ 1245 w 3776"/>
              <a:gd name="T69" fmla="*/ 3851 h 4315"/>
              <a:gd name="T70" fmla="*/ 1346 w 3776"/>
              <a:gd name="T71" fmla="*/ 3893 h 4315"/>
              <a:gd name="T72" fmla="*/ 1753 w 3776"/>
              <a:gd name="T73" fmla="*/ 4231 h 4315"/>
              <a:gd name="T74" fmla="*/ 1888 w 3776"/>
              <a:gd name="T75" fmla="*/ 4315 h 4315"/>
              <a:gd name="T76" fmla="*/ 2022 w 3776"/>
              <a:gd name="T77" fmla="*/ 4231 h 4315"/>
              <a:gd name="T78" fmla="*/ 2431 w 3776"/>
              <a:gd name="T79" fmla="*/ 3893 h 4315"/>
              <a:gd name="T80" fmla="*/ 2530 w 3776"/>
              <a:gd name="T81" fmla="*/ 3851 h 4315"/>
              <a:gd name="T82" fmla="*/ 2517 w 3776"/>
              <a:gd name="T83" fmla="*/ 3744 h 4315"/>
              <a:gd name="T84" fmla="*/ 2945 w 3776"/>
              <a:gd name="T85" fmla="*/ 3472 h 4315"/>
              <a:gd name="T86" fmla="*/ 3011 w 3776"/>
              <a:gd name="T87" fmla="*/ 3557 h 4315"/>
              <a:gd name="T88" fmla="*/ 3112 w 3776"/>
              <a:gd name="T89" fmla="*/ 3516 h 4315"/>
              <a:gd name="T90" fmla="*/ 3577 w 3776"/>
              <a:gd name="T91" fmla="*/ 3302 h 4315"/>
              <a:gd name="T92" fmla="*/ 3714 w 3776"/>
              <a:gd name="T93" fmla="*/ 3283 h 4315"/>
              <a:gd name="T94" fmla="*/ 3776 w 3776"/>
              <a:gd name="T95" fmla="*/ 3151 h 4315"/>
              <a:gd name="T96" fmla="*/ 3702 w 3776"/>
              <a:gd name="T97" fmla="*/ 3032 h 4315"/>
              <a:gd name="T98" fmla="*/ 3685 w 3776"/>
              <a:gd name="T99" fmla="*/ 2516 h 4315"/>
              <a:gd name="T100" fmla="*/ 3643 w 3776"/>
              <a:gd name="T101" fmla="*/ 2415 h 4315"/>
              <a:gd name="T102" fmla="*/ 3095 w 3776"/>
              <a:gd name="T103" fmla="*/ 2681 h 4315"/>
              <a:gd name="T104" fmla="*/ 3599 w 3776"/>
              <a:gd name="T105" fmla="*/ 1911 h 4315"/>
              <a:gd name="T106" fmla="*/ 3687 w 3776"/>
              <a:gd name="T107" fmla="*/ 1845 h 4315"/>
              <a:gd name="T108" fmla="*/ 3645 w 3776"/>
              <a:gd name="T109" fmla="*/ 1744 h 4315"/>
              <a:gd name="T110" fmla="*/ 3761 w 3776"/>
              <a:gd name="T111" fmla="*/ 1219 h 4315"/>
              <a:gd name="T112" fmla="*/ 3756 w 3776"/>
              <a:gd name="T113" fmla="*/ 1079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76" h="4315">
                <a:moveTo>
                  <a:pt x="3756" y="1079"/>
                </a:moveTo>
                <a:lnTo>
                  <a:pt x="3739" y="1054"/>
                </a:lnTo>
                <a:lnTo>
                  <a:pt x="3718" y="1034"/>
                </a:lnTo>
                <a:lnTo>
                  <a:pt x="3693" y="1020"/>
                </a:lnTo>
                <a:lnTo>
                  <a:pt x="3666" y="1009"/>
                </a:lnTo>
                <a:lnTo>
                  <a:pt x="3638" y="1005"/>
                </a:lnTo>
                <a:lnTo>
                  <a:pt x="3609" y="1005"/>
                </a:lnTo>
                <a:lnTo>
                  <a:pt x="3581" y="1012"/>
                </a:lnTo>
                <a:lnTo>
                  <a:pt x="3553" y="1025"/>
                </a:lnTo>
                <a:lnTo>
                  <a:pt x="3123" y="1272"/>
                </a:lnTo>
                <a:lnTo>
                  <a:pt x="3123" y="843"/>
                </a:lnTo>
                <a:lnTo>
                  <a:pt x="3121" y="819"/>
                </a:lnTo>
                <a:lnTo>
                  <a:pt x="3112" y="799"/>
                </a:lnTo>
                <a:lnTo>
                  <a:pt x="3097" y="780"/>
                </a:lnTo>
                <a:lnTo>
                  <a:pt x="3080" y="766"/>
                </a:lnTo>
                <a:lnTo>
                  <a:pt x="3058" y="758"/>
                </a:lnTo>
                <a:lnTo>
                  <a:pt x="3034" y="754"/>
                </a:lnTo>
                <a:lnTo>
                  <a:pt x="3011" y="758"/>
                </a:lnTo>
                <a:lnTo>
                  <a:pt x="2990" y="766"/>
                </a:lnTo>
                <a:lnTo>
                  <a:pt x="2972" y="780"/>
                </a:lnTo>
                <a:lnTo>
                  <a:pt x="2957" y="799"/>
                </a:lnTo>
                <a:lnTo>
                  <a:pt x="2948" y="819"/>
                </a:lnTo>
                <a:lnTo>
                  <a:pt x="2945" y="843"/>
                </a:lnTo>
                <a:lnTo>
                  <a:pt x="2945" y="1376"/>
                </a:lnTo>
                <a:lnTo>
                  <a:pt x="2036" y="1899"/>
                </a:lnTo>
                <a:lnTo>
                  <a:pt x="2036" y="851"/>
                </a:lnTo>
                <a:lnTo>
                  <a:pt x="2497" y="585"/>
                </a:lnTo>
                <a:lnTo>
                  <a:pt x="2516" y="571"/>
                </a:lnTo>
                <a:lnTo>
                  <a:pt x="2530" y="552"/>
                </a:lnTo>
                <a:lnTo>
                  <a:pt x="2539" y="531"/>
                </a:lnTo>
                <a:lnTo>
                  <a:pt x="2542" y="508"/>
                </a:lnTo>
                <a:lnTo>
                  <a:pt x="2539" y="486"/>
                </a:lnTo>
                <a:lnTo>
                  <a:pt x="2530" y="463"/>
                </a:lnTo>
                <a:lnTo>
                  <a:pt x="2516" y="444"/>
                </a:lnTo>
                <a:lnTo>
                  <a:pt x="2497" y="431"/>
                </a:lnTo>
                <a:lnTo>
                  <a:pt x="2475" y="422"/>
                </a:lnTo>
                <a:lnTo>
                  <a:pt x="2453" y="419"/>
                </a:lnTo>
                <a:lnTo>
                  <a:pt x="2431" y="422"/>
                </a:lnTo>
                <a:lnTo>
                  <a:pt x="2408" y="431"/>
                </a:lnTo>
                <a:lnTo>
                  <a:pt x="2036" y="644"/>
                </a:lnTo>
                <a:lnTo>
                  <a:pt x="2036" y="149"/>
                </a:lnTo>
                <a:lnTo>
                  <a:pt x="2032" y="115"/>
                </a:lnTo>
                <a:lnTo>
                  <a:pt x="2022" y="84"/>
                </a:lnTo>
                <a:lnTo>
                  <a:pt x="2004" y="56"/>
                </a:lnTo>
                <a:lnTo>
                  <a:pt x="1981" y="33"/>
                </a:lnTo>
                <a:lnTo>
                  <a:pt x="1952" y="16"/>
                </a:lnTo>
                <a:lnTo>
                  <a:pt x="1922" y="4"/>
                </a:lnTo>
                <a:lnTo>
                  <a:pt x="1887" y="0"/>
                </a:lnTo>
                <a:lnTo>
                  <a:pt x="1853" y="4"/>
                </a:lnTo>
                <a:lnTo>
                  <a:pt x="1822" y="16"/>
                </a:lnTo>
                <a:lnTo>
                  <a:pt x="1794" y="33"/>
                </a:lnTo>
                <a:lnTo>
                  <a:pt x="1772" y="56"/>
                </a:lnTo>
                <a:lnTo>
                  <a:pt x="1753" y="84"/>
                </a:lnTo>
                <a:lnTo>
                  <a:pt x="1743" y="115"/>
                </a:lnTo>
                <a:lnTo>
                  <a:pt x="1739" y="149"/>
                </a:lnTo>
                <a:lnTo>
                  <a:pt x="1739" y="644"/>
                </a:lnTo>
                <a:lnTo>
                  <a:pt x="1367" y="431"/>
                </a:lnTo>
                <a:lnTo>
                  <a:pt x="1345" y="422"/>
                </a:lnTo>
                <a:lnTo>
                  <a:pt x="1322" y="419"/>
                </a:lnTo>
                <a:lnTo>
                  <a:pt x="1299" y="422"/>
                </a:lnTo>
                <a:lnTo>
                  <a:pt x="1278" y="431"/>
                </a:lnTo>
                <a:lnTo>
                  <a:pt x="1260" y="444"/>
                </a:lnTo>
                <a:lnTo>
                  <a:pt x="1245" y="463"/>
                </a:lnTo>
                <a:lnTo>
                  <a:pt x="1236" y="486"/>
                </a:lnTo>
                <a:lnTo>
                  <a:pt x="1233" y="508"/>
                </a:lnTo>
                <a:lnTo>
                  <a:pt x="1236" y="530"/>
                </a:lnTo>
                <a:lnTo>
                  <a:pt x="1245" y="552"/>
                </a:lnTo>
                <a:lnTo>
                  <a:pt x="1258" y="571"/>
                </a:lnTo>
                <a:lnTo>
                  <a:pt x="1278" y="585"/>
                </a:lnTo>
                <a:lnTo>
                  <a:pt x="1739" y="851"/>
                </a:lnTo>
                <a:lnTo>
                  <a:pt x="1739" y="1899"/>
                </a:lnTo>
                <a:lnTo>
                  <a:pt x="830" y="1375"/>
                </a:lnTo>
                <a:lnTo>
                  <a:pt x="830" y="843"/>
                </a:lnTo>
                <a:lnTo>
                  <a:pt x="827" y="819"/>
                </a:lnTo>
                <a:lnTo>
                  <a:pt x="818" y="799"/>
                </a:lnTo>
                <a:lnTo>
                  <a:pt x="804" y="780"/>
                </a:lnTo>
                <a:lnTo>
                  <a:pt x="785" y="766"/>
                </a:lnTo>
                <a:lnTo>
                  <a:pt x="764" y="758"/>
                </a:lnTo>
                <a:lnTo>
                  <a:pt x="741" y="754"/>
                </a:lnTo>
                <a:lnTo>
                  <a:pt x="717" y="758"/>
                </a:lnTo>
                <a:lnTo>
                  <a:pt x="695" y="766"/>
                </a:lnTo>
                <a:lnTo>
                  <a:pt x="677" y="780"/>
                </a:lnTo>
                <a:lnTo>
                  <a:pt x="664" y="799"/>
                </a:lnTo>
                <a:lnTo>
                  <a:pt x="654" y="819"/>
                </a:lnTo>
                <a:lnTo>
                  <a:pt x="651" y="843"/>
                </a:lnTo>
                <a:lnTo>
                  <a:pt x="651" y="1272"/>
                </a:lnTo>
                <a:lnTo>
                  <a:pt x="222" y="1024"/>
                </a:lnTo>
                <a:lnTo>
                  <a:pt x="195" y="1012"/>
                </a:lnTo>
                <a:lnTo>
                  <a:pt x="166" y="1005"/>
                </a:lnTo>
                <a:lnTo>
                  <a:pt x="137" y="1004"/>
                </a:lnTo>
                <a:lnTo>
                  <a:pt x="110" y="1009"/>
                </a:lnTo>
                <a:lnTo>
                  <a:pt x="82" y="1020"/>
                </a:lnTo>
                <a:lnTo>
                  <a:pt x="57" y="1034"/>
                </a:lnTo>
                <a:lnTo>
                  <a:pt x="36" y="1054"/>
                </a:lnTo>
                <a:lnTo>
                  <a:pt x="18" y="1079"/>
                </a:lnTo>
                <a:lnTo>
                  <a:pt x="6" y="1106"/>
                </a:lnTo>
                <a:lnTo>
                  <a:pt x="0" y="1135"/>
                </a:lnTo>
                <a:lnTo>
                  <a:pt x="0" y="1164"/>
                </a:lnTo>
                <a:lnTo>
                  <a:pt x="3" y="1191"/>
                </a:lnTo>
                <a:lnTo>
                  <a:pt x="14" y="1219"/>
                </a:lnTo>
                <a:lnTo>
                  <a:pt x="28" y="1244"/>
                </a:lnTo>
                <a:lnTo>
                  <a:pt x="48" y="1265"/>
                </a:lnTo>
                <a:lnTo>
                  <a:pt x="73" y="1283"/>
                </a:lnTo>
                <a:lnTo>
                  <a:pt x="503" y="1530"/>
                </a:lnTo>
                <a:lnTo>
                  <a:pt x="131" y="1744"/>
                </a:lnTo>
                <a:lnTo>
                  <a:pt x="112" y="1759"/>
                </a:lnTo>
                <a:lnTo>
                  <a:pt x="98" y="1778"/>
                </a:lnTo>
                <a:lnTo>
                  <a:pt x="90" y="1799"/>
                </a:lnTo>
                <a:lnTo>
                  <a:pt x="86" y="1821"/>
                </a:lnTo>
                <a:lnTo>
                  <a:pt x="89" y="1845"/>
                </a:lnTo>
                <a:lnTo>
                  <a:pt x="98" y="1867"/>
                </a:lnTo>
                <a:lnTo>
                  <a:pt x="114" y="1885"/>
                </a:lnTo>
                <a:lnTo>
                  <a:pt x="132" y="1899"/>
                </a:lnTo>
                <a:lnTo>
                  <a:pt x="153" y="1909"/>
                </a:lnTo>
                <a:lnTo>
                  <a:pt x="176" y="1911"/>
                </a:lnTo>
                <a:lnTo>
                  <a:pt x="199" y="1909"/>
                </a:lnTo>
                <a:lnTo>
                  <a:pt x="221" y="1899"/>
                </a:lnTo>
                <a:lnTo>
                  <a:pt x="681" y="1634"/>
                </a:lnTo>
                <a:lnTo>
                  <a:pt x="1590" y="2157"/>
                </a:lnTo>
                <a:lnTo>
                  <a:pt x="681" y="2682"/>
                </a:lnTo>
                <a:lnTo>
                  <a:pt x="221" y="2415"/>
                </a:lnTo>
                <a:lnTo>
                  <a:pt x="199" y="2406"/>
                </a:lnTo>
                <a:lnTo>
                  <a:pt x="175" y="2403"/>
                </a:lnTo>
                <a:lnTo>
                  <a:pt x="153" y="2407"/>
                </a:lnTo>
                <a:lnTo>
                  <a:pt x="132" y="2415"/>
                </a:lnTo>
                <a:lnTo>
                  <a:pt x="114" y="2430"/>
                </a:lnTo>
                <a:lnTo>
                  <a:pt x="98" y="2448"/>
                </a:lnTo>
                <a:lnTo>
                  <a:pt x="89" y="2470"/>
                </a:lnTo>
                <a:lnTo>
                  <a:pt x="86" y="2494"/>
                </a:lnTo>
                <a:lnTo>
                  <a:pt x="90" y="2516"/>
                </a:lnTo>
                <a:lnTo>
                  <a:pt x="98" y="2537"/>
                </a:lnTo>
                <a:lnTo>
                  <a:pt x="112" y="2555"/>
                </a:lnTo>
                <a:lnTo>
                  <a:pt x="131" y="2571"/>
                </a:lnTo>
                <a:lnTo>
                  <a:pt x="503" y="2784"/>
                </a:lnTo>
                <a:lnTo>
                  <a:pt x="73" y="3032"/>
                </a:lnTo>
                <a:lnTo>
                  <a:pt x="49" y="3050"/>
                </a:lnTo>
                <a:lnTo>
                  <a:pt x="28" y="3071"/>
                </a:lnTo>
                <a:lnTo>
                  <a:pt x="14" y="3096"/>
                </a:lnTo>
                <a:lnTo>
                  <a:pt x="3" y="3123"/>
                </a:lnTo>
                <a:lnTo>
                  <a:pt x="0" y="3151"/>
                </a:lnTo>
                <a:lnTo>
                  <a:pt x="0" y="3180"/>
                </a:lnTo>
                <a:lnTo>
                  <a:pt x="6" y="3209"/>
                </a:lnTo>
                <a:lnTo>
                  <a:pt x="19" y="3236"/>
                </a:lnTo>
                <a:lnTo>
                  <a:pt x="38" y="3262"/>
                </a:lnTo>
                <a:lnTo>
                  <a:pt x="61" y="3283"/>
                </a:lnTo>
                <a:lnTo>
                  <a:pt x="89" y="3298"/>
                </a:lnTo>
                <a:lnTo>
                  <a:pt x="117" y="3307"/>
                </a:lnTo>
                <a:lnTo>
                  <a:pt x="148" y="3311"/>
                </a:lnTo>
                <a:lnTo>
                  <a:pt x="174" y="3308"/>
                </a:lnTo>
                <a:lnTo>
                  <a:pt x="199" y="3302"/>
                </a:lnTo>
                <a:lnTo>
                  <a:pt x="222" y="3291"/>
                </a:lnTo>
                <a:lnTo>
                  <a:pt x="652" y="3042"/>
                </a:lnTo>
                <a:lnTo>
                  <a:pt x="652" y="3472"/>
                </a:lnTo>
                <a:lnTo>
                  <a:pt x="654" y="3495"/>
                </a:lnTo>
                <a:lnTo>
                  <a:pt x="664" y="3516"/>
                </a:lnTo>
                <a:lnTo>
                  <a:pt x="678" y="3535"/>
                </a:lnTo>
                <a:lnTo>
                  <a:pt x="695" y="3548"/>
                </a:lnTo>
                <a:lnTo>
                  <a:pt x="717" y="3557"/>
                </a:lnTo>
                <a:lnTo>
                  <a:pt x="741" y="3561"/>
                </a:lnTo>
                <a:lnTo>
                  <a:pt x="764" y="3557"/>
                </a:lnTo>
                <a:lnTo>
                  <a:pt x="785" y="3549"/>
                </a:lnTo>
                <a:lnTo>
                  <a:pt x="804" y="3535"/>
                </a:lnTo>
                <a:lnTo>
                  <a:pt x="818" y="3516"/>
                </a:lnTo>
                <a:lnTo>
                  <a:pt x="827" y="3495"/>
                </a:lnTo>
                <a:lnTo>
                  <a:pt x="830" y="3472"/>
                </a:lnTo>
                <a:lnTo>
                  <a:pt x="830" y="2939"/>
                </a:lnTo>
                <a:lnTo>
                  <a:pt x="1739" y="2415"/>
                </a:lnTo>
                <a:lnTo>
                  <a:pt x="1739" y="3464"/>
                </a:lnTo>
                <a:lnTo>
                  <a:pt x="1278" y="3730"/>
                </a:lnTo>
                <a:lnTo>
                  <a:pt x="1260" y="3744"/>
                </a:lnTo>
                <a:lnTo>
                  <a:pt x="1245" y="3762"/>
                </a:lnTo>
                <a:lnTo>
                  <a:pt x="1236" y="3783"/>
                </a:lnTo>
                <a:lnTo>
                  <a:pt x="1233" y="3807"/>
                </a:lnTo>
                <a:lnTo>
                  <a:pt x="1236" y="3829"/>
                </a:lnTo>
                <a:lnTo>
                  <a:pt x="1245" y="3851"/>
                </a:lnTo>
                <a:lnTo>
                  <a:pt x="1260" y="3871"/>
                </a:lnTo>
                <a:lnTo>
                  <a:pt x="1279" y="3885"/>
                </a:lnTo>
                <a:lnTo>
                  <a:pt x="1300" y="3893"/>
                </a:lnTo>
                <a:lnTo>
                  <a:pt x="1322" y="3896"/>
                </a:lnTo>
                <a:lnTo>
                  <a:pt x="1346" y="3893"/>
                </a:lnTo>
                <a:lnTo>
                  <a:pt x="1367" y="3884"/>
                </a:lnTo>
                <a:lnTo>
                  <a:pt x="1739" y="3671"/>
                </a:lnTo>
                <a:lnTo>
                  <a:pt x="1739" y="4166"/>
                </a:lnTo>
                <a:lnTo>
                  <a:pt x="1743" y="4200"/>
                </a:lnTo>
                <a:lnTo>
                  <a:pt x="1753" y="4231"/>
                </a:lnTo>
                <a:lnTo>
                  <a:pt x="1772" y="4258"/>
                </a:lnTo>
                <a:lnTo>
                  <a:pt x="1794" y="4282"/>
                </a:lnTo>
                <a:lnTo>
                  <a:pt x="1823" y="4299"/>
                </a:lnTo>
                <a:lnTo>
                  <a:pt x="1853" y="4311"/>
                </a:lnTo>
                <a:lnTo>
                  <a:pt x="1888" y="4315"/>
                </a:lnTo>
                <a:lnTo>
                  <a:pt x="1922" y="4311"/>
                </a:lnTo>
                <a:lnTo>
                  <a:pt x="1954" y="4299"/>
                </a:lnTo>
                <a:lnTo>
                  <a:pt x="1981" y="4282"/>
                </a:lnTo>
                <a:lnTo>
                  <a:pt x="2004" y="4258"/>
                </a:lnTo>
                <a:lnTo>
                  <a:pt x="2022" y="4231"/>
                </a:lnTo>
                <a:lnTo>
                  <a:pt x="2032" y="4200"/>
                </a:lnTo>
                <a:lnTo>
                  <a:pt x="2036" y="4166"/>
                </a:lnTo>
                <a:lnTo>
                  <a:pt x="2036" y="3671"/>
                </a:lnTo>
                <a:lnTo>
                  <a:pt x="2408" y="3884"/>
                </a:lnTo>
                <a:lnTo>
                  <a:pt x="2431" y="3893"/>
                </a:lnTo>
                <a:lnTo>
                  <a:pt x="2453" y="3896"/>
                </a:lnTo>
                <a:lnTo>
                  <a:pt x="2475" y="3893"/>
                </a:lnTo>
                <a:lnTo>
                  <a:pt x="2497" y="3885"/>
                </a:lnTo>
                <a:lnTo>
                  <a:pt x="2516" y="3871"/>
                </a:lnTo>
                <a:lnTo>
                  <a:pt x="2530" y="3851"/>
                </a:lnTo>
                <a:lnTo>
                  <a:pt x="2539" y="3829"/>
                </a:lnTo>
                <a:lnTo>
                  <a:pt x="2542" y="3807"/>
                </a:lnTo>
                <a:lnTo>
                  <a:pt x="2539" y="3783"/>
                </a:lnTo>
                <a:lnTo>
                  <a:pt x="2530" y="3762"/>
                </a:lnTo>
                <a:lnTo>
                  <a:pt x="2517" y="3744"/>
                </a:lnTo>
                <a:lnTo>
                  <a:pt x="2497" y="3730"/>
                </a:lnTo>
                <a:lnTo>
                  <a:pt x="2036" y="3464"/>
                </a:lnTo>
                <a:lnTo>
                  <a:pt x="2036" y="2415"/>
                </a:lnTo>
                <a:lnTo>
                  <a:pt x="2945" y="2939"/>
                </a:lnTo>
                <a:lnTo>
                  <a:pt x="2945" y="3472"/>
                </a:lnTo>
                <a:lnTo>
                  <a:pt x="2948" y="3495"/>
                </a:lnTo>
                <a:lnTo>
                  <a:pt x="2957" y="3516"/>
                </a:lnTo>
                <a:lnTo>
                  <a:pt x="2972" y="3535"/>
                </a:lnTo>
                <a:lnTo>
                  <a:pt x="2990" y="3548"/>
                </a:lnTo>
                <a:lnTo>
                  <a:pt x="3011" y="3557"/>
                </a:lnTo>
                <a:lnTo>
                  <a:pt x="3034" y="3561"/>
                </a:lnTo>
                <a:lnTo>
                  <a:pt x="3058" y="3557"/>
                </a:lnTo>
                <a:lnTo>
                  <a:pt x="3080" y="3549"/>
                </a:lnTo>
                <a:lnTo>
                  <a:pt x="3097" y="3535"/>
                </a:lnTo>
                <a:lnTo>
                  <a:pt x="3112" y="3516"/>
                </a:lnTo>
                <a:lnTo>
                  <a:pt x="3121" y="3495"/>
                </a:lnTo>
                <a:lnTo>
                  <a:pt x="3123" y="3472"/>
                </a:lnTo>
                <a:lnTo>
                  <a:pt x="3123" y="3042"/>
                </a:lnTo>
                <a:lnTo>
                  <a:pt x="3553" y="3290"/>
                </a:lnTo>
                <a:lnTo>
                  <a:pt x="3577" y="3302"/>
                </a:lnTo>
                <a:lnTo>
                  <a:pt x="3602" y="3308"/>
                </a:lnTo>
                <a:lnTo>
                  <a:pt x="3628" y="3311"/>
                </a:lnTo>
                <a:lnTo>
                  <a:pt x="3658" y="3307"/>
                </a:lnTo>
                <a:lnTo>
                  <a:pt x="3687" y="3298"/>
                </a:lnTo>
                <a:lnTo>
                  <a:pt x="3714" y="3283"/>
                </a:lnTo>
                <a:lnTo>
                  <a:pt x="3738" y="3262"/>
                </a:lnTo>
                <a:lnTo>
                  <a:pt x="3756" y="3236"/>
                </a:lnTo>
                <a:lnTo>
                  <a:pt x="3769" y="3209"/>
                </a:lnTo>
                <a:lnTo>
                  <a:pt x="3776" y="3180"/>
                </a:lnTo>
                <a:lnTo>
                  <a:pt x="3776" y="3151"/>
                </a:lnTo>
                <a:lnTo>
                  <a:pt x="3772" y="3122"/>
                </a:lnTo>
                <a:lnTo>
                  <a:pt x="3761" y="3096"/>
                </a:lnTo>
                <a:lnTo>
                  <a:pt x="3747" y="3071"/>
                </a:lnTo>
                <a:lnTo>
                  <a:pt x="3726" y="3050"/>
                </a:lnTo>
                <a:lnTo>
                  <a:pt x="3702" y="3032"/>
                </a:lnTo>
                <a:lnTo>
                  <a:pt x="3273" y="2784"/>
                </a:lnTo>
                <a:lnTo>
                  <a:pt x="3645" y="2571"/>
                </a:lnTo>
                <a:lnTo>
                  <a:pt x="3663" y="2555"/>
                </a:lnTo>
                <a:lnTo>
                  <a:pt x="3678" y="2537"/>
                </a:lnTo>
                <a:lnTo>
                  <a:pt x="3685" y="2516"/>
                </a:lnTo>
                <a:lnTo>
                  <a:pt x="3689" y="2494"/>
                </a:lnTo>
                <a:lnTo>
                  <a:pt x="3687" y="2470"/>
                </a:lnTo>
                <a:lnTo>
                  <a:pt x="3678" y="2448"/>
                </a:lnTo>
                <a:lnTo>
                  <a:pt x="3662" y="2430"/>
                </a:lnTo>
                <a:lnTo>
                  <a:pt x="3643" y="2415"/>
                </a:lnTo>
                <a:lnTo>
                  <a:pt x="3623" y="2406"/>
                </a:lnTo>
                <a:lnTo>
                  <a:pt x="3600" y="2403"/>
                </a:lnTo>
                <a:lnTo>
                  <a:pt x="3577" y="2406"/>
                </a:lnTo>
                <a:lnTo>
                  <a:pt x="3554" y="2415"/>
                </a:lnTo>
                <a:lnTo>
                  <a:pt x="3095" y="2681"/>
                </a:lnTo>
                <a:lnTo>
                  <a:pt x="2186" y="2157"/>
                </a:lnTo>
                <a:lnTo>
                  <a:pt x="3095" y="1632"/>
                </a:lnTo>
                <a:lnTo>
                  <a:pt x="3554" y="1898"/>
                </a:lnTo>
                <a:lnTo>
                  <a:pt x="3577" y="1907"/>
                </a:lnTo>
                <a:lnTo>
                  <a:pt x="3599" y="1911"/>
                </a:lnTo>
                <a:lnTo>
                  <a:pt x="3623" y="1907"/>
                </a:lnTo>
                <a:lnTo>
                  <a:pt x="3643" y="1899"/>
                </a:lnTo>
                <a:lnTo>
                  <a:pt x="3662" y="1885"/>
                </a:lnTo>
                <a:lnTo>
                  <a:pt x="3678" y="1865"/>
                </a:lnTo>
                <a:lnTo>
                  <a:pt x="3687" y="1845"/>
                </a:lnTo>
                <a:lnTo>
                  <a:pt x="3689" y="1821"/>
                </a:lnTo>
                <a:lnTo>
                  <a:pt x="3685" y="1799"/>
                </a:lnTo>
                <a:lnTo>
                  <a:pt x="3678" y="1776"/>
                </a:lnTo>
                <a:lnTo>
                  <a:pt x="3663" y="1758"/>
                </a:lnTo>
                <a:lnTo>
                  <a:pt x="3645" y="1744"/>
                </a:lnTo>
                <a:lnTo>
                  <a:pt x="3273" y="1530"/>
                </a:lnTo>
                <a:lnTo>
                  <a:pt x="3702" y="1282"/>
                </a:lnTo>
                <a:lnTo>
                  <a:pt x="3726" y="1265"/>
                </a:lnTo>
                <a:lnTo>
                  <a:pt x="3747" y="1244"/>
                </a:lnTo>
                <a:lnTo>
                  <a:pt x="3761" y="1219"/>
                </a:lnTo>
                <a:lnTo>
                  <a:pt x="3772" y="1191"/>
                </a:lnTo>
                <a:lnTo>
                  <a:pt x="3776" y="1164"/>
                </a:lnTo>
                <a:lnTo>
                  <a:pt x="3776" y="1135"/>
                </a:lnTo>
                <a:lnTo>
                  <a:pt x="3769" y="1106"/>
                </a:lnTo>
                <a:lnTo>
                  <a:pt x="3756" y="107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9644026" y="393705"/>
            <a:ext cx="1072359" cy="1076109"/>
          </a:xfrm>
          <a:custGeom>
            <a:avLst/>
            <a:gdLst>
              <a:gd name="T0" fmla="*/ 2306 w 4290"/>
              <a:gd name="T1" fmla="*/ 974 h 4305"/>
              <a:gd name="T2" fmla="*/ 2909 w 4290"/>
              <a:gd name="T3" fmla="*/ 805 h 4305"/>
              <a:gd name="T4" fmla="*/ 3181 w 4290"/>
              <a:gd name="T5" fmla="*/ 553 h 4305"/>
              <a:gd name="T6" fmla="*/ 3026 w 4290"/>
              <a:gd name="T7" fmla="*/ 285 h 4305"/>
              <a:gd name="T8" fmla="*/ 2506 w 4290"/>
              <a:gd name="T9" fmla="*/ 89 h 4305"/>
              <a:gd name="T10" fmla="*/ 1740 w 4290"/>
              <a:gd name="T11" fmla="*/ 1 h 4305"/>
              <a:gd name="T12" fmla="*/ 922 w 4290"/>
              <a:gd name="T13" fmla="*/ 61 h 4305"/>
              <a:gd name="T14" fmla="*/ 321 w 4290"/>
              <a:gd name="T15" fmla="*/ 235 h 4305"/>
              <a:gd name="T16" fmla="*/ 54 w 4290"/>
              <a:gd name="T17" fmla="*/ 488 h 4305"/>
              <a:gd name="T18" fmla="*/ 206 w 4290"/>
              <a:gd name="T19" fmla="*/ 746 h 4305"/>
              <a:gd name="T20" fmla="*/ 722 w 4290"/>
              <a:gd name="T21" fmla="*/ 937 h 4305"/>
              <a:gd name="T22" fmla="*/ 1493 w 4290"/>
              <a:gd name="T23" fmla="*/ 1023 h 4305"/>
              <a:gd name="T24" fmla="*/ 2209 w 4290"/>
              <a:gd name="T25" fmla="*/ 1908 h 4305"/>
              <a:gd name="T26" fmla="*/ 2842 w 4290"/>
              <a:gd name="T27" fmla="*/ 1648 h 4305"/>
              <a:gd name="T28" fmla="*/ 3202 w 4290"/>
              <a:gd name="T29" fmla="*/ 1421 h 4305"/>
              <a:gd name="T30" fmla="*/ 3187 w 4290"/>
              <a:gd name="T31" fmla="*/ 718 h 4305"/>
              <a:gd name="T32" fmla="*/ 2993 w 4290"/>
              <a:gd name="T33" fmla="*/ 906 h 4305"/>
              <a:gd name="T34" fmla="*/ 2473 w 4290"/>
              <a:gd name="T35" fmla="*/ 1097 h 4305"/>
              <a:gd name="T36" fmla="*/ 1722 w 4290"/>
              <a:gd name="T37" fmla="*/ 1183 h 4305"/>
              <a:gd name="T38" fmla="*/ 924 w 4290"/>
              <a:gd name="T39" fmla="*/ 1133 h 4305"/>
              <a:gd name="T40" fmla="*/ 327 w 4290"/>
              <a:gd name="T41" fmla="*/ 968 h 4305"/>
              <a:gd name="T42" fmla="*/ 42 w 4290"/>
              <a:gd name="T43" fmla="*/ 726 h 4305"/>
              <a:gd name="T44" fmla="*/ 5 w 4290"/>
              <a:gd name="T45" fmla="*/ 1378 h 4305"/>
              <a:gd name="T46" fmla="*/ 261 w 4290"/>
              <a:gd name="T47" fmla="*/ 1694 h 4305"/>
              <a:gd name="T48" fmla="*/ 833 w 4290"/>
              <a:gd name="T49" fmla="*/ 1916 h 4305"/>
              <a:gd name="T50" fmla="*/ 1617 w 4290"/>
              <a:gd name="T51" fmla="*/ 2001 h 4305"/>
              <a:gd name="T52" fmla="*/ 1761 w 4290"/>
              <a:gd name="T53" fmla="*/ 2425 h 4305"/>
              <a:gd name="T54" fmla="*/ 1701 w 4290"/>
              <a:gd name="T55" fmla="*/ 2144 h 4305"/>
              <a:gd name="T56" fmla="*/ 915 w 4290"/>
              <a:gd name="T57" fmla="*/ 2076 h 4305"/>
              <a:gd name="T58" fmla="*/ 295 w 4290"/>
              <a:gd name="T59" fmla="*/ 1855 h 4305"/>
              <a:gd name="T60" fmla="*/ 17 w 4290"/>
              <a:gd name="T61" fmla="*/ 1696 h 4305"/>
              <a:gd name="T62" fmla="*/ 36 w 4290"/>
              <a:gd name="T63" fmla="*/ 2423 h 4305"/>
              <a:gd name="T64" fmla="*/ 364 w 4290"/>
              <a:gd name="T65" fmla="*/ 2711 h 4305"/>
              <a:gd name="T66" fmla="*/ 961 w 4290"/>
              <a:gd name="T67" fmla="*/ 2891 h 4305"/>
              <a:gd name="T68" fmla="*/ 3041 w 4290"/>
              <a:gd name="T69" fmla="*/ 1809 h 4305"/>
              <a:gd name="T70" fmla="*/ 2384 w 4290"/>
              <a:gd name="T71" fmla="*/ 1996 h 4305"/>
              <a:gd name="T72" fmla="*/ 1933 w 4290"/>
              <a:gd name="T73" fmla="*/ 2484 h 4305"/>
              <a:gd name="T74" fmla="*/ 1798 w 4290"/>
              <a:gd name="T75" fmla="*/ 3160 h 4305"/>
              <a:gd name="T76" fmla="*/ 2035 w 4290"/>
              <a:gd name="T77" fmla="*/ 3793 h 4305"/>
              <a:gd name="T78" fmla="*/ 2557 w 4290"/>
              <a:gd name="T79" fmla="*/ 4207 h 4305"/>
              <a:gd name="T80" fmla="*/ 3244 w 4290"/>
              <a:gd name="T81" fmla="*/ 4290 h 4305"/>
              <a:gd name="T82" fmla="*/ 3854 w 4290"/>
              <a:gd name="T83" fmla="*/ 4004 h 4305"/>
              <a:gd name="T84" fmla="*/ 4226 w 4290"/>
              <a:gd name="T85" fmla="*/ 3452 h 4305"/>
              <a:gd name="T86" fmla="*/ 4263 w 4290"/>
              <a:gd name="T87" fmla="*/ 2771 h 4305"/>
              <a:gd name="T88" fmla="*/ 3968 w 4290"/>
              <a:gd name="T89" fmla="*/ 2208 h 4305"/>
              <a:gd name="T90" fmla="*/ 3426 w 4290"/>
              <a:gd name="T91" fmla="*/ 1866 h 4305"/>
              <a:gd name="T92" fmla="*/ 2942 w 4290"/>
              <a:gd name="T93" fmla="*/ 3651 h 4305"/>
              <a:gd name="T94" fmla="*/ 2777 w 4290"/>
              <a:gd name="T95" fmla="*/ 3664 h 4305"/>
              <a:gd name="T96" fmla="*/ 2227 w 4290"/>
              <a:gd name="T97" fmla="*/ 3005 h 4305"/>
              <a:gd name="T98" fmla="*/ 2302 w 4290"/>
              <a:gd name="T99" fmla="*/ 2825 h 4305"/>
              <a:gd name="T100" fmla="*/ 2478 w 4290"/>
              <a:gd name="T101" fmla="*/ 2831 h 4305"/>
              <a:gd name="T102" fmla="*/ 3655 w 4290"/>
              <a:gd name="T103" fmla="*/ 2403 h 4305"/>
              <a:gd name="T104" fmla="*/ 3828 w 4290"/>
              <a:gd name="T105" fmla="*/ 2509 h 4305"/>
              <a:gd name="T106" fmla="*/ 3818 w 4290"/>
              <a:gd name="T107" fmla="*/ 2681 h 4305"/>
              <a:gd name="T108" fmla="*/ 1137 w 4290"/>
              <a:gd name="T109" fmla="*/ 3122 h 4305"/>
              <a:gd name="T110" fmla="*/ 444 w 4290"/>
              <a:gd name="T111" fmla="*/ 2935 h 4305"/>
              <a:gd name="T112" fmla="*/ 49 w 4290"/>
              <a:gd name="T113" fmla="*/ 2624 h 4305"/>
              <a:gd name="T114" fmla="*/ 5 w 4290"/>
              <a:gd name="T115" fmla="*/ 3316 h 4305"/>
              <a:gd name="T116" fmla="*/ 261 w 4290"/>
              <a:gd name="T117" fmla="*/ 3630 h 4305"/>
              <a:gd name="T118" fmla="*/ 833 w 4290"/>
              <a:gd name="T119" fmla="*/ 3852 h 4305"/>
              <a:gd name="T120" fmla="*/ 1617 w 4290"/>
              <a:gd name="T121" fmla="*/ 3937 h 4305"/>
              <a:gd name="T122" fmla="*/ 1781 w 4290"/>
              <a:gd name="T123" fmla="*/ 3725 h 4305"/>
              <a:gd name="T124" fmla="*/ 1617 w 4290"/>
              <a:gd name="T125" fmla="*/ 3153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90" h="4305">
                <a:moveTo>
                  <a:pt x="1617" y="1025"/>
                </a:moveTo>
                <a:lnTo>
                  <a:pt x="1740" y="1023"/>
                </a:lnTo>
                <a:lnTo>
                  <a:pt x="1859" y="1018"/>
                </a:lnTo>
                <a:lnTo>
                  <a:pt x="1976" y="1012"/>
                </a:lnTo>
                <a:lnTo>
                  <a:pt x="2090" y="1001"/>
                </a:lnTo>
                <a:lnTo>
                  <a:pt x="2200" y="988"/>
                </a:lnTo>
                <a:lnTo>
                  <a:pt x="2306" y="974"/>
                </a:lnTo>
                <a:lnTo>
                  <a:pt x="2408" y="955"/>
                </a:lnTo>
                <a:lnTo>
                  <a:pt x="2506" y="936"/>
                </a:lnTo>
                <a:lnTo>
                  <a:pt x="2598" y="913"/>
                </a:lnTo>
                <a:lnTo>
                  <a:pt x="2684" y="888"/>
                </a:lnTo>
                <a:lnTo>
                  <a:pt x="2765" y="862"/>
                </a:lnTo>
                <a:lnTo>
                  <a:pt x="2841" y="835"/>
                </a:lnTo>
                <a:lnTo>
                  <a:pt x="2909" y="805"/>
                </a:lnTo>
                <a:lnTo>
                  <a:pt x="2972" y="773"/>
                </a:lnTo>
                <a:lnTo>
                  <a:pt x="3026" y="739"/>
                </a:lnTo>
                <a:lnTo>
                  <a:pt x="3074" y="705"/>
                </a:lnTo>
                <a:lnTo>
                  <a:pt x="3113" y="669"/>
                </a:lnTo>
                <a:lnTo>
                  <a:pt x="3145" y="631"/>
                </a:lnTo>
                <a:lnTo>
                  <a:pt x="3167" y="593"/>
                </a:lnTo>
                <a:lnTo>
                  <a:pt x="3181" y="553"/>
                </a:lnTo>
                <a:lnTo>
                  <a:pt x="3185" y="511"/>
                </a:lnTo>
                <a:lnTo>
                  <a:pt x="3181" y="471"/>
                </a:lnTo>
                <a:lnTo>
                  <a:pt x="3167" y="432"/>
                </a:lnTo>
                <a:lnTo>
                  <a:pt x="3145" y="392"/>
                </a:lnTo>
                <a:lnTo>
                  <a:pt x="3113" y="356"/>
                </a:lnTo>
                <a:lnTo>
                  <a:pt x="3074" y="319"/>
                </a:lnTo>
                <a:lnTo>
                  <a:pt x="3026" y="285"/>
                </a:lnTo>
                <a:lnTo>
                  <a:pt x="2972" y="251"/>
                </a:lnTo>
                <a:lnTo>
                  <a:pt x="2909" y="220"/>
                </a:lnTo>
                <a:lnTo>
                  <a:pt x="2841" y="189"/>
                </a:lnTo>
                <a:lnTo>
                  <a:pt x="2765" y="162"/>
                </a:lnTo>
                <a:lnTo>
                  <a:pt x="2684" y="134"/>
                </a:lnTo>
                <a:lnTo>
                  <a:pt x="2598" y="111"/>
                </a:lnTo>
                <a:lnTo>
                  <a:pt x="2506" y="89"/>
                </a:lnTo>
                <a:lnTo>
                  <a:pt x="2408" y="69"/>
                </a:lnTo>
                <a:lnTo>
                  <a:pt x="2306" y="51"/>
                </a:lnTo>
                <a:lnTo>
                  <a:pt x="2200" y="36"/>
                </a:lnTo>
                <a:lnTo>
                  <a:pt x="2090" y="23"/>
                </a:lnTo>
                <a:lnTo>
                  <a:pt x="1976" y="13"/>
                </a:lnTo>
                <a:lnTo>
                  <a:pt x="1859" y="6"/>
                </a:lnTo>
                <a:lnTo>
                  <a:pt x="1740" y="1"/>
                </a:lnTo>
                <a:lnTo>
                  <a:pt x="1617" y="0"/>
                </a:lnTo>
                <a:lnTo>
                  <a:pt x="1493" y="4"/>
                </a:lnTo>
                <a:lnTo>
                  <a:pt x="1371" y="10"/>
                </a:lnTo>
                <a:lnTo>
                  <a:pt x="1253" y="19"/>
                </a:lnTo>
                <a:lnTo>
                  <a:pt x="1139" y="31"/>
                </a:lnTo>
                <a:lnTo>
                  <a:pt x="1028" y="44"/>
                </a:lnTo>
                <a:lnTo>
                  <a:pt x="922" y="61"/>
                </a:lnTo>
                <a:lnTo>
                  <a:pt x="820" y="79"/>
                </a:lnTo>
                <a:lnTo>
                  <a:pt x="722" y="100"/>
                </a:lnTo>
                <a:lnTo>
                  <a:pt x="630" y="124"/>
                </a:lnTo>
                <a:lnTo>
                  <a:pt x="543" y="149"/>
                </a:lnTo>
                <a:lnTo>
                  <a:pt x="464" y="175"/>
                </a:lnTo>
                <a:lnTo>
                  <a:pt x="389" y="204"/>
                </a:lnTo>
                <a:lnTo>
                  <a:pt x="321" y="235"/>
                </a:lnTo>
                <a:lnTo>
                  <a:pt x="259" y="267"/>
                </a:lnTo>
                <a:lnTo>
                  <a:pt x="206" y="301"/>
                </a:lnTo>
                <a:lnTo>
                  <a:pt x="159" y="335"/>
                </a:lnTo>
                <a:lnTo>
                  <a:pt x="121" y="371"/>
                </a:lnTo>
                <a:lnTo>
                  <a:pt x="89" y="409"/>
                </a:lnTo>
                <a:lnTo>
                  <a:pt x="67" y="447"/>
                </a:lnTo>
                <a:lnTo>
                  <a:pt x="54" y="488"/>
                </a:lnTo>
                <a:lnTo>
                  <a:pt x="49" y="528"/>
                </a:lnTo>
                <a:lnTo>
                  <a:pt x="54" y="566"/>
                </a:lnTo>
                <a:lnTo>
                  <a:pt x="67" y="604"/>
                </a:lnTo>
                <a:lnTo>
                  <a:pt x="89" y="641"/>
                </a:lnTo>
                <a:lnTo>
                  <a:pt x="121" y="678"/>
                </a:lnTo>
                <a:lnTo>
                  <a:pt x="159" y="712"/>
                </a:lnTo>
                <a:lnTo>
                  <a:pt x="206" y="746"/>
                </a:lnTo>
                <a:lnTo>
                  <a:pt x="259" y="777"/>
                </a:lnTo>
                <a:lnTo>
                  <a:pt x="321" y="809"/>
                </a:lnTo>
                <a:lnTo>
                  <a:pt x="389" y="837"/>
                </a:lnTo>
                <a:lnTo>
                  <a:pt x="464" y="865"/>
                </a:lnTo>
                <a:lnTo>
                  <a:pt x="543" y="891"/>
                </a:lnTo>
                <a:lnTo>
                  <a:pt x="630" y="915"/>
                </a:lnTo>
                <a:lnTo>
                  <a:pt x="722" y="937"/>
                </a:lnTo>
                <a:lnTo>
                  <a:pt x="820" y="957"/>
                </a:lnTo>
                <a:lnTo>
                  <a:pt x="922" y="974"/>
                </a:lnTo>
                <a:lnTo>
                  <a:pt x="1028" y="988"/>
                </a:lnTo>
                <a:lnTo>
                  <a:pt x="1139" y="1001"/>
                </a:lnTo>
                <a:lnTo>
                  <a:pt x="1253" y="1012"/>
                </a:lnTo>
                <a:lnTo>
                  <a:pt x="1371" y="1018"/>
                </a:lnTo>
                <a:lnTo>
                  <a:pt x="1493" y="1023"/>
                </a:lnTo>
                <a:lnTo>
                  <a:pt x="1617" y="1025"/>
                </a:lnTo>
                <a:close/>
                <a:moveTo>
                  <a:pt x="1617" y="2001"/>
                </a:moveTo>
                <a:lnTo>
                  <a:pt x="1749" y="1997"/>
                </a:lnTo>
                <a:lnTo>
                  <a:pt x="1879" y="1991"/>
                </a:lnTo>
                <a:lnTo>
                  <a:pt x="2007" y="1980"/>
                </a:lnTo>
                <a:lnTo>
                  <a:pt x="2129" y="1968"/>
                </a:lnTo>
                <a:lnTo>
                  <a:pt x="2209" y="1908"/>
                </a:lnTo>
                <a:lnTo>
                  <a:pt x="2290" y="1853"/>
                </a:lnTo>
                <a:lnTo>
                  <a:pt x="2376" y="1805"/>
                </a:lnTo>
                <a:lnTo>
                  <a:pt x="2464" y="1760"/>
                </a:lnTo>
                <a:lnTo>
                  <a:pt x="2556" y="1722"/>
                </a:lnTo>
                <a:lnTo>
                  <a:pt x="2649" y="1691"/>
                </a:lnTo>
                <a:lnTo>
                  <a:pt x="2746" y="1666"/>
                </a:lnTo>
                <a:lnTo>
                  <a:pt x="2842" y="1648"/>
                </a:lnTo>
                <a:lnTo>
                  <a:pt x="2942" y="1636"/>
                </a:lnTo>
                <a:lnTo>
                  <a:pt x="3041" y="1632"/>
                </a:lnTo>
                <a:lnTo>
                  <a:pt x="3087" y="1591"/>
                </a:lnTo>
                <a:lnTo>
                  <a:pt x="3125" y="1550"/>
                </a:lnTo>
                <a:lnTo>
                  <a:pt x="3158" y="1508"/>
                </a:lnTo>
                <a:lnTo>
                  <a:pt x="3184" y="1464"/>
                </a:lnTo>
                <a:lnTo>
                  <a:pt x="3202" y="1421"/>
                </a:lnTo>
                <a:lnTo>
                  <a:pt x="3214" y="1375"/>
                </a:lnTo>
                <a:lnTo>
                  <a:pt x="3218" y="1328"/>
                </a:lnTo>
                <a:lnTo>
                  <a:pt x="3218" y="848"/>
                </a:lnTo>
                <a:lnTo>
                  <a:pt x="3216" y="818"/>
                </a:lnTo>
                <a:lnTo>
                  <a:pt x="3210" y="785"/>
                </a:lnTo>
                <a:lnTo>
                  <a:pt x="3201" y="751"/>
                </a:lnTo>
                <a:lnTo>
                  <a:pt x="3187" y="718"/>
                </a:lnTo>
                <a:lnTo>
                  <a:pt x="3170" y="688"/>
                </a:lnTo>
                <a:lnTo>
                  <a:pt x="3161" y="726"/>
                </a:lnTo>
                <a:lnTo>
                  <a:pt x="3144" y="764"/>
                </a:lnTo>
                <a:lnTo>
                  <a:pt x="3117" y="801"/>
                </a:lnTo>
                <a:lnTo>
                  <a:pt x="3083" y="837"/>
                </a:lnTo>
                <a:lnTo>
                  <a:pt x="3043" y="871"/>
                </a:lnTo>
                <a:lnTo>
                  <a:pt x="2993" y="906"/>
                </a:lnTo>
                <a:lnTo>
                  <a:pt x="2938" y="938"/>
                </a:lnTo>
                <a:lnTo>
                  <a:pt x="2875" y="968"/>
                </a:lnTo>
                <a:lnTo>
                  <a:pt x="2806" y="997"/>
                </a:lnTo>
                <a:lnTo>
                  <a:pt x="2731" y="1025"/>
                </a:lnTo>
                <a:lnTo>
                  <a:pt x="2651" y="1051"/>
                </a:lnTo>
                <a:lnTo>
                  <a:pt x="2565" y="1074"/>
                </a:lnTo>
                <a:lnTo>
                  <a:pt x="2473" y="1097"/>
                </a:lnTo>
                <a:lnTo>
                  <a:pt x="2378" y="1116"/>
                </a:lnTo>
                <a:lnTo>
                  <a:pt x="2278" y="1133"/>
                </a:lnTo>
                <a:lnTo>
                  <a:pt x="2173" y="1149"/>
                </a:lnTo>
                <a:lnTo>
                  <a:pt x="2065" y="1161"/>
                </a:lnTo>
                <a:lnTo>
                  <a:pt x="1953" y="1171"/>
                </a:lnTo>
                <a:lnTo>
                  <a:pt x="1838" y="1178"/>
                </a:lnTo>
                <a:lnTo>
                  <a:pt x="1722" y="1183"/>
                </a:lnTo>
                <a:lnTo>
                  <a:pt x="1601" y="1184"/>
                </a:lnTo>
                <a:lnTo>
                  <a:pt x="1481" y="1183"/>
                </a:lnTo>
                <a:lnTo>
                  <a:pt x="1363" y="1178"/>
                </a:lnTo>
                <a:lnTo>
                  <a:pt x="1249" y="1171"/>
                </a:lnTo>
                <a:lnTo>
                  <a:pt x="1138" y="1161"/>
                </a:lnTo>
                <a:lnTo>
                  <a:pt x="1029" y="1149"/>
                </a:lnTo>
                <a:lnTo>
                  <a:pt x="924" y="1133"/>
                </a:lnTo>
                <a:lnTo>
                  <a:pt x="825" y="1116"/>
                </a:lnTo>
                <a:lnTo>
                  <a:pt x="729" y="1097"/>
                </a:lnTo>
                <a:lnTo>
                  <a:pt x="638" y="1074"/>
                </a:lnTo>
                <a:lnTo>
                  <a:pt x="551" y="1051"/>
                </a:lnTo>
                <a:lnTo>
                  <a:pt x="471" y="1025"/>
                </a:lnTo>
                <a:lnTo>
                  <a:pt x="397" y="997"/>
                </a:lnTo>
                <a:lnTo>
                  <a:pt x="327" y="968"/>
                </a:lnTo>
                <a:lnTo>
                  <a:pt x="265" y="938"/>
                </a:lnTo>
                <a:lnTo>
                  <a:pt x="210" y="906"/>
                </a:lnTo>
                <a:lnTo>
                  <a:pt x="160" y="871"/>
                </a:lnTo>
                <a:lnTo>
                  <a:pt x="119" y="837"/>
                </a:lnTo>
                <a:lnTo>
                  <a:pt x="85" y="801"/>
                </a:lnTo>
                <a:lnTo>
                  <a:pt x="59" y="764"/>
                </a:lnTo>
                <a:lnTo>
                  <a:pt x="42" y="726"/>
                </a:lnTo>
                <a:lnTo>
                  <a:pt x="33" y="688"/>
                </a:lnTo>
                <a:lnTo>
                  <a:pt x="21" y="734"/>
                </a:lnTo>
                <a:lnTo>
                  <a:pt x="11" y="775"/>
                </a:lnTo>
                <a:lnTo>
                  <a:pt x="3" y="813"/>
                </a:lnTo>
                <a:lnTo>
                  <a:pt x="0" y="848"/>
                </a:lnTo>
                <a:lnTo>
                  <a:pt x="0" y="1328"/>
                </a:lnTo>
                <a:lnTo>
                  <a:pt x="5" y="1378"/>
                </a:lnTo>
                <a:lnTo>
                  <a:pt x="18" y="1427"/>
                </a:lnTo>
                <a:lnTo>
                  <a:pt x="39" y="1475"/>
                </a:lnTo>
                <a:lnTo>
                  <a:pt x="68" y="1521"/>
                </a:lnTo>
                <a:lnTo>
                  <a:pt x="106" y="1567"/>
                </a:lnTo>
                <a:lnTo>
                  <a:pt x="151" y="1610"/>
                </a:lnTo>
                <a:lnTo>
                  <a:pt x="202" y="1653"/>
                </a:lnTo>
                <a:lnTo>
                  <a:pt x="261" y="1694"/>
                </a:lnTo>
                <a:lnTo>
                  <a:pt x="325" y="1732"/>
                </a:lnTo>
                <a:lnTo>
                  <a:pt x="396" y="1768"/>
                </a:lnTo>
                <a:lnTo>
                  <a:pt x="473" y="1802"/>
                </a:lnTo>
                <a:lnTo>
                  <a:pt x="555" y="1835"/>
                </a:lnTo>
                <a:lnTo>
                  <a:pt x="643" y="1864"/>
                </a:lnTo>
                <a:lnTo>
                  <a:pt x="736" y="1891"/>
                </a:lnTo>
                <a:lnTo>
                  <a:pt x="833" y="1916"/>
                </a:lnTo>
                <a:lnTo>
                  <a:pt x="934" y="1937"/>
                </a:lnTo>
                <a:lnTo>
                  <a:pt x="1040" y="1957"/>
                </a:lnTo>
                <a:lnTo>
                  <a:pt x="1150" y="1972"/>
                </a:lnTo>
                <a:lnTo>
                  <a:pt x="1262" y="1984"/>
                </a:lnTo>
                <a:lnTo>
                  <a:pt x="1377" y="1993"/>
                </a:lnTo>
                <a:lnTo>
                  <a:pt x="1497" y="1999"/>
                </a:lnTo>
                <a:lnTo>
                  <a:pt x="1617" y="2001"/>
                </a:lnTo>
                <a:close/>
                <a:moveTo>
                  <a:pt x="1617" y="2945"/>
                </a:moveTo>
                <a:lnTo>
                  <a:pt x="1629" y="2855"/>
                </a:lnTo>
                <a:lnTo>
                  <a:pt x="1646" y="2764"/>
                </a:lnTo>
                <a:lnTo>
                  <a:pt x="1668" y="2677"/>
                </a:lnTo>
                <a:lnTo>
                  <a:pt x="1694" y="2590"/>
                </a:lnTo>
                <a:lnTo>
                  <a:pt x="1726" y="2507"/>
                </a:lnTo>
                <a:lnTo>
                  <a:pt x="1761" y="2425"/>
                </a:lnTo>
                <a:lnTo>
                  <a:pt x="1802" y="2347"/>
                </a:lnTo>
                <a:lnTo>
                  <a:pt x="1847" y="2271"/>
                </a:lnTo>
                <a:lnTo>
                  <a:pt x="1898" y="2198"/>
                </a:lnTo>
                <a:lnTo>
                  <a:pt x="1953" y="2128"/>
                </a:lnTo>
                <a:lnTo>
                  <a:pt x="1870" y="2137"/>
                </a:lnTo>
                <a:lnTo>
                  <a:pt x="1786" y="2143"/>
                </a:lnTo>
                <a:lnTo>
                  <a:pt x="1701" y="2144"/>
                </a:lnTo>
                <a:lnTo>
                  <a:pt x="1617" y="2145"/>
                </a:lnTo>
                <a:lnTo>
                  <a:pt x="1493" y="2143"/>
                </a:lnTo>
                <a:lnTo>
                  <a:pt x="1371" y="2136"/>
                </a:lnTo>
                <a:lnTo>
                  <a:pt x="1252" y="2127"/>
                </a:lnTo>
                <a:lnTo>
                  <a:pt x="1137" y="2114"/>
                </a:lnTo>
                <a:lnTo>
                  <a:pt x="1024" y="2097"/>
                </a:lnTo>
                <a:lnTo>
                  <a:pt x="915" y="2076"/>
                </a:lnTo>
                <a:lnTo>
                  <a:pt x="811" y="2052"/>
                </a:lnTo>
                <a:lnTo>
                  <a:pt x="711" y="2026"/>
                </a:lnTo>
                <a:lnTo>
                  <a:pt x="617" y="1996"/>
                </a:lnTo>
                <a:lnTo>
                  <a:pt x="528" y="1965"/>
                </a:lnTo>
                <a:lnTo>
                  <a:pt x="444" y="1931"/>
                </a:lnTo>
                <a:lnTo>
                  <a:pt x="367" y="1894"/>
                </a:lnTo>
                <a:lnTo>
                  <a:pt x="295" y="1855"/>
                </a:lnTo>
                <a:lnTo>
                  <a:pt x="231" y="1813"/>
                </a:lnTo>
                <a:lnTo>
                  <a:pt x="174" y="1771"/>
                </a:lnTo>
                <a:lnTo>
                  <a:pt x="125" y="1726"/>
                </a:lnTo>
                <a:lnTo>
                  <a:pt x="83" y="1680"/>
                </a:lnTo>
                <a:lnTo>
                  <a:pt x="49" y="1632"/>
                </a:lnTo>
                <a:lnTo>
                  <a:pt x="32" y="1663"/>
                </a:lnTo>
                <a:lnTo>
                  <a:pt x="17" y="1696"/>
                </a:lnTo>
                <a:lnTo>
                  <a:pt x="8" y="1729"/>
                </a:lnTo>
                <a:lnTo>
                  <a:pt x="3" y="1762"/>
                </a:lnTo>
                <a:lnTo>
                  <a:pt x="0" y="1793"/>
                </a:lnTo>
                <a:lnTo>
                  <a:pt x="0" y="2272"/>
                </a:lnTo>
                <a:lnTo>
                  <a:pt x="4" y="2325"/>
                </a:lnTo>
                <a:lnTo>
                  <a:pt x="16" y="2374"/>
                </a:lnTo>
                <a:lnTo>
                  <a:pt x="36" y="2423"/>
                </a:lnTo>
                <a:lnTo>
                  <a:pt x="63" y="2469"/>
                </a:lnTo>
                <a:lnTo>
                  <a:pt x="97" y="2514"/>
                </a:lnTo>
                <a:lnTo>
                  <a:pt x="138" y="2558"/>
                </a:lnTo>
                <a:lnTo>
                  <a:pt x="185" y="2598"/>
                </a:lnTo>
                <a:lnTo>
                  <a:pt x="238" y="2637"/>
                </a:lnTo>
                <a:lnTo>
                  <a:pt x="299" y="2675"/>
                </a:lnTo>
                <a:lnTo>
                  <a:pt x="364" y="2711"/>
                </a:lnTo>
                <a:lnTo>
                  <a:pt x="435" y="2743"/>
                </a:lnTo>
                <a:lnTo>
                  <a:pt x="512" y="2774"/>
                </a:lnTo>
                <a:lnTo>
                  <a:pt x="593" y="2802"/>
                </a:lnTo>
                <a:lnTo>
                  <a:pt x="678" y="2829"/>
                </a:lnTo>
                <a:lnTo>
                  <a:pt x="769" y="2852"/>
                </a:lnTo>
                <a:lnTo>
                  <a:pt x="863" y="2873"/>
                </a:lnTo>
                <a:lnTo>
                  <a:pt x="961" y="2891"/>
                </a:lnTo>
                <a:lnTo>
                  <a:pt x="1063" y="2908"/>
                </a:lnTo>
                <a:lnTo>
                  <a:pt x="1168" y="2922"/>
                </a:lnTo>
                <a:lnTo>
                  <a:pt x="1277" y="2932"/>
                </a:lnTo>
                <a:lnTo>
                  <a:pt x="1388" y="2939"/>
                </a:lnTo>
                <a:lnTo>
                  <a:pt x="1502" y="2944"/>
                </a:lnTo>
                <a:lnTo>
                  <a:pt x="1617" y="2945"/>
                </a:lnTo>
                <a:close/>
                <a:moveTo>
                  <a:pt x="3041" y="1809"/>
                </a:moveTo>
                <a:lnTo>
                  <a:pt x="2939" y="1813"/>
                </a:lnTo>
                <a:lnTo>
                  <a:pt x="2840" y="1824"/>
                </a:lnTo>
                <a:lnTo>
                  <a:pt x="2743" y="1845"/>
                </a:lnTo>
                <a:lnTo>
                  <a:pt x="2647" y="1873"/>
                </a:lnTo>
                <a:lnTo>
                  <a:pt x="2557" y="1907"/>
                </a:lnTo>
                <a:lnTo>
                  <a:pt x="2469" y="1948"/>
                </a:lnTo>
                <a:lnTo>
                  <a:pt x="2384" y="1996"/>
                </a:lnTo>
                <a:lnTo>
                  <a:pt x="2306" y="2050"/>
                </a:lnTo>
                <a:lnTo>
                  <a:pt x="2230" y="2110"/>
                </a:lnTo>
                <a:lnTo>
                  <a:pt x="2159" y="2175"/>
                </a:lnTo>
                <a:lnTo>
                  <a:pt x="2095" y="2245"/>
                </a:lnTo>
                <a:lnTo>
                  <a:pt x="2035" y="2321"/>
                </a:lnTo>
                <a:lnTo>
                  <a:pt x="1981" y="2400"/>
                </a:lnTo>
                <a:lnTo>
                  <a:pt x="1933" y="2484"/>
                </a:lnTo>
                <a:lnTo>
                  <a:pt x="1892" y="2572"/>
                </a:lnTo>
                <a:lnTo>
                  <a:pt x="1857" y="2662"/>
                </a:lnTo>
                <a:lnTo>
                  <a:pt x="1829" y="2758"/>
                </a:lnTo>
                <a:lnTo>
                  <a:pt x="1809" y="2855"/>
                </a:lnTo>
                <a:lnTo>
                  <a:pt x="1798" y="2954"/>
                </a:lnTo>
                <a:lnTo>
                  <a:pt x="1794" y="3058"/>
                </a:lnTo>
                <a:lnTo>
                  <a:pt x="1798" y="3160"/>
                </a:lnTo>
                <a:lnTo>
                  <a:pt x="1809" y="3259"/>
                </a:lnTo>
                <a:lnTo>
                  <a:pt x="1829" y="3356"/>
                </a:lnTo>
                <a:lnTo>
                  <a:pt x="1857" y="3452"/>
                </a:lnTo>
                <a:lnTo>
                  <a:pt x="1892" y="3542"/>
                </a:lnTo>
                <a:lnTo>
                  <a:pt x="1933" y="3630"/>
                </a:lnTo>
                <a:lnTo>
                  <a:pt x="1981" y="3714"/>
                </a:lnTo>
                <a:lnTo>
                  <a:pt x="2035" y="3793"/>
                </a:lnTo>
                <a:lnTo>
                  <a:pt x="2095" y="3869"/>
                </a:lnTo>
                <a:lnTo>
                  <a:pt x="2159" y="3940"/>
                </a:lnTo>
                <a:lnTo>
                  <a:pt x="2230" y="4004"/>
                </a:lnTo>
                <a:lnTo>
                  <a:pt x="2306" y="4064"/>
                </a:lnTo>
                <a:lnTo>
                  <a:pt x="2384" y="4118"/>
                </a:lnTo>
                <a:lnTo>
                  <a:pt x="2469" y="4166"/>
                </a:lnTo>
                <a:lnTo>
                  <a:pt x="2557" y="4207"/>
                </a:lnTo>
                <a:lnTo>
                  <a:pt x="2647" y="4242"/>
                </a:lnTo>
                <a:lnTo>
                  <a:pt x="2743" y="4269"/>
                </a:lnTo>
                <a:lnTo>
                  <a:pt x="2840" y="4290"/>
                </a:lnTo>
                <a:lnTo>
                  <a:pt x="2939" y="4301"/>
                </a:lnTo>
                <a:lnTo>
                  <a:pt x="3041" y="4305"/>
                </a:lnTo>
                <a:lnTo>
                  <a:pt x="3144" y="4301"/>
                </a:lnTo>
                <a:lnTo>
                  <a:pt x="3244" y="4290"/>
                </a:lnTo>
                <a:lnTo>
                  <a:pt x="3341" y="4269"/>
                </a:lnTo>
                <a:lnTo>
                  <a:pt x="3435" y="4242"/>
                </a:lnTo>
                <a:lnTo>
                  <a:pt x="3527" y="4207"/>
                </a:lnTo>
                <a:lnTo>
                  <a:pt x="3615" y="4166"/>
                </a:lnTo>
                <a:lnTo>
                  <a:pt x="3699" y="4118"/>
                </a:lnTo>
                <a:lnTo>
                  <a:pt x="3778" y="4064"/>
                </a:lnTo>
                <a:lnTo>
                  <a:pt x="3854" y="4004"/>
                </a:lnTo>
                <a:lnTo>
                  <a:pt x="3924" y="3940"/>
                </a:lnTo>
                <a:lnTo>
                  <a:pt x="3989" y="3869"/>
                </a:lnTo>
                <a:lnTo>
                  <a:pt x="4049" y="3793"/>
                </a:lnTo>
                <a:lnTo>
                  <a:pt x="4103" y="3714"/>
                </a:lnTo>
                <a:lnTo>
                  <a:pt x="4150" y="3630"/>
                </a:lnTo>
                <a:lnTo>
                  <a:pt x="4192" y="3542"/>
                </a:lnTo>
                <a:lnTo>
                  <a:pt x="4226" y="3452"/>
                </a:lnTo>
                <a:lnTo>
                  <a:pt x="4254" y="3356"/>
                </a:lnTo>
                <a:lnTo>
                  <a:pt x="4275" y="3259"/>
                </a:lnTo>
                <a:lnTo>
                  <a:pt x="4286" y="3160"/>
                </a:lnTo>
                <a:lnTo>
                  <a:pt x="4290" y="3058"/>
                </a:lnTo>
                <a:lnTo>
                  <a:pt x="4289" y="2959"/>
                </a:lnTo>
                <a:lnTo>
                  <a:pt x="4280" y="2864"/>
                </a:lnTo>
                <a:lnTo>
                  <a:pt x="4263" y="2771"/>
                </a:lnTo>
                <a:lnTo>
                  <a:pt x="4239" y="2681"/>
                </a:lnTo>
                <a:lnTo>
                  <a:pt x="4209" y="2593"/>
                </a:lnTo>
                <a:lnTo>
                  <a:pt x="4173" y="2509"/>
                </a:lnTo>
                <a:lnTo>
                  <a:pt x="4131" y="2428"/>
                </a:lnTo>
                <a:lnTo>
                  <a:pt x="4082" y="2351"/>
                </a:lnTo>
                <a:lnTo>
                  <a:pt x="4027" y="2276"/>
                </a:lnTo>
                <a:lnTo>
                  <a:pt x="3968" y="2208"/>
                </a:lnTo>
                <a:lnTo>
                  <a:pt x="3903" y="2143"/>
                </a:lnTo>
                <a:lnTo>
                  <a:pt x="3833" y="2084"/>
                </a:lnTo>
                <a:lnTo>
                  <a:pt x="3760" y="2029"/>
                </a:lnTo>
                <a:lnTo>
                  <a:pt x="3682" y="1979"/>
                </a:lnTo>
                <a:lnTo>
                  <a:pt x="3600" y="1936"/>
                </a:lnTo>
                <a:lnTo>
                  <a:pt x="3514" y="1898"/>
                </a:lnTo>
                <a:lnTo>
                  <a:pt x="3426" y="1866"/>
                </a:lnTo>
                <a:lnTo>
                  <a:pt x="3333" y="1842"/>
                </a:lnTo>
                <a:lnTo>
                  <a:pt x="3239" y="1823"/>
                </a:lnTo>
                <a:lnTo>
                  <a:pt x="3141" y="1813"/>
                </a:lnTo>
                <a:lnTo>
                  <a:pt x="3041" y="1809"/>
                </a:lnTo>
                <a:close/>
                <a:moveTo>
                  <a:pt x="3794" y="2706"/>
                </a:moveTo>
                <a:lnTo>
                  <a:pt x="2962" y="3634"/>
                </a:lnTo>
                <a:lnTo>
                  <a:pt x="2942" y="3651"/>
                </a:lnTo>
                <a:lnTo>
                  <a:pt x="2922" y="3664"/>
                </a:lnTo>
                <a:lnTo>
                  <a:pt x="2901" y="3674"/>
                </a:lnTo>
                <a:lnTo>
                  <a:pt x="2876" y="3679"/>
                </a:lnTo>
                <a:lnTo>
                  <a:pt x="2850" y="3681"/>
                </a:lnTo>
                <a:lnTo>
                  <a:pt x="2823" y="3679"/>
                </a:lnTo>
                <a:lnTo>
                  <a:pt x="2799" y="3674"/>
                </a:lnTo>
                <a:lnTo>
                  <a:pt x="2777" y="3664"/>
                </a:lnTo>
                <a:lnTo>
                  <a:pt x="2757" y="3651"/>
                </a:lnTo>
                <a:lnTo>
                  <a:pt x="2738" y="3634"/>
                </a:lnTo>
                <a:lnTo>
                  <a:pt x="2274" y="3105"/>
                </a:lnTo>
                <a:lnTo>
                  <a:pt x="2256" y="3084"/>
                </a:lnTo>
                <a:lnTo>
                  <a:pt x="2243" y="3060"/>
                </a:lnTo>
                <a:lnTo>
                  <a:pt x="2234" y="3034"/>
                </a:lnTo>
                <a:lnTo>
                  <a:pt x="2227" y="3005"/>
                </a:lnTo>
                <a:lnTo>
                  <a:pt x="2226" y="2976"/>
                </a:lnTo>
                <a:lnTo>
                  <a:pt x="2228" y="2945"/>
                </a:lnTo>
                <a:lnTo>
                  <a:pt x="2235" y="2916"/>
                </a:lnTo>
                <a:lnTo>
                  <a:pt x="2245" y="2889"/>
                </a:lnTo>
                <a:lnTo>
                  <a:pt x="2261" y="2864"/>
                </a:lnTo>
                <a:lnTo>
                  <a:pt x="2279" y="2843"/>
                </a:lnTo>
                <a:lnTo>
                  <a:pt x="2302" y="2825"/>
                </a:lnTo>
                <a:lnTo>
                  <a:pt x="2327" y="2812"/>
                </a:lnTo>
                <a:lnTo>
                  <a:pt x="2355" y="2804"/>
                </a:lnTo>
                <a:lnTo>
                  <a:pt x="2386" y="2801"/>
                </a:lnTo>
                <a:lnTo>
                  <a:pt x="2413" y="2802"/>
                </a:lnTo>
                <a:lnTo>
                  <a:pt x="2437" y="2809"/>
                </a:lnTo>
                <a:lnTo>
                  <a:pt x="2459" y="2818"/>
                </a:lnTo>
                <a:lnTo>
                  <a:pt x="2478" y="2831"/>
                </a:lnTo>
                <a:lnTo>
                  <a:pt x="2498" y="2850"/>
                </a:lnTo>
                <a:lnTo>
                  <a:pt x="2850" y="3249"/>
                </a:lnTo>
                <a:lnTo>
                  <a:pt x="3570" y="2449"/>
                </a:lnTo>
                <a:lnTo>
                  <a:pt x="3590" y="2432"/>
                </a:lnTo>
                <a:lnTo>
                  <a:pt x="3610" y="2418"/>
                </a:lnTo>
                <a:lnTo>
                  <a:pt x="3632" y="2408"/>
                </a:lnTo>
                <a:lnTo>
                  <a:pt x="3655" y="2403"/>
                </a:lnTo>
                <a:lnTo>
                  <a:pt x="3682" y="2400"/>
                </a:lnTo>
                <a:lnTo>
                  <a:pt x="3712" y="2404"/>
                </a:lnTo>
                <a:lnTo>
                  <a:pt x="3741" y="2415"/>
                </a:lnTo>
                <a:lnTo>
                  <a:pt x="3768" y="2431"/>
                </a:lnTo>
                <a:lnTo>
                  <a:pt x="3793" y="2453"/>
                </a:lnTo>
                <a:lnTo>
                  <a:pt x="3813" y="2479"/>
                </a:lnTo>
                <a:lnTo>
                  <a:pt x="3828" y="2509"/>
                </a:lnTo>
                <a:lnTo>
                  <a:pt x="3839" y="2542"/>
                </a:lnTo>
                <a:lnTo>
                  <a:pt x="3843" y="2577"/>
                </a:lnTo>
                <a:lnTo>
                  <a:pt x="3841" y="2598"/>
                </a:lnTo>
                <a:lnTo>
                  <a:pt x="3839" y="2620"/>
                </a:lnTo>
                <a:lnTo>
                  <a:pt x="3833" y="2643"/>
                </a:lnTo>
                <a:lnTo>
                  <a:pt x="3827" y="2662"/>
                </a:lnTo>
                <a:lnTo>
                  <a:pt x="3818" y="2681"/>
                </a:lnTo>
                <a:lnTo>
                  <a:pt x="3807" y="2695"/>
                </a:lnTo>
                <a:lnTo>
                  <a:pt x="3794" y="2706"/>
                </a:lnTo>
                <a:close/>
                <a:moveTo>
                  <a:pt x="1617" y="3153"/>
                </a:moveTo>
                <a:lnTo>
                  <a:pt x="1493" y="3151"/>
                </a:lnTo>
                <a:lnTo>
                  <a:pt x="1371" y="3145"/>
                </a:lnTo>
                <a:lnTo>
                  <a:pt x="1252" y="3135"/>
                </a:lnTo>
                <a:lnTo>
                  <a:pt x="1137" y="3122"/>
                </a:lnTo>
                <a:lnTo>
                  <a:pt x="1024" y="3105"/>
                </a:lnTo>
                <a:lnTo>
                  <a:pt x="915" y="3084"/>
                </a:lnTo>
                <a:lnTo>
                  <a:pt x="811" y="3060"/>
                </a:lnTo>
                <a:lnTo>
                  <a:pt x="711" y="3033"/>
                </a:lnTo>
                <a:lnTo>
                  <a:pt x="617" y="3003"/>
                </a:lnTo>
                <a:lnTo>
                  <a:pt x="528" y="2970"/>
                </a:lnTo>
                <a:lnTo>
                  <a:pt x="444" y="2935"/>
                </a:lnTo>
                <a:lnTo>
                  <a:pt x="367" y="2897"/>
                </a:lnTo>
                <a:lnTo>
                  <a:pt x="295" y="2856"/>
                </a:lnTo>
                <a:lnTo>
                  <a:pt x="231" y="2814"/>
                </a:lnTo>
                <a:lnTo>
                  <a:pt x="174" y="2770"/>
                </a:lnTo>
                <a:lnTo>
                  <a:pt x="125" y="2723"/>
                </a:lnTo>
                <a:lnTo>
                  <a:pt x="83" y="2675"/>
                </a:lnTo>
                <a:lnTo>
                  <a:pt x="49" y="2624"/>
                </a:lnTo>
                <a:lnTo>
                  <a:pt x="32" y="2656"/>
                </a:lnTo>
                <a:lnTo>
                  <a:pt x="17" y="2688"/>
                </a:lnTo>
                <a:lnTo>
                  <a:pt x="8" y="2721"/>
                </a:lnTo>
                <a:lnTo>
                  <a:pt x="3" y="2754"/>
                </a:lnTo>
                <a:lnTo>
                  <a:pt x="0" y="2785"/>
                </a:lnTo>
                <a:lnTo>
                  <a:pt x="0" y="3264"/>
                </a:lnTo>
                <a:lnTo>
                  <a:pt x="5" y="3316"/>
                </a:lnTo>
                <a:lnTo>
                  <a:pt x="18" y="3364"/>
                </a:lnTo>
                <a:lnTo>
                  <a:pt x="39" y="3411"/>
                </a:lnTo>
                <a:lnTo>
                  <a:pt x="68" y="3458"/>
                </a:lnTo>
                <a:lnTo>
                  <a:pt x="106" y="3503"/>
                </a:lnTo>
                <a:lnTo>
                  <a:pt x="151" y="3547"/>
                </a:lnTo>
                <a:lnTo>
                  <a:pt x="202" y="3589"/>
                </a:lnTo>
                <a:lnTo>
                  <a:pt x="261" y="3630"/>
                </a:lnTo>
                <a:lnTo>
                  <a:pt x="325" y="3668"/>
                </a:lnTo>
                <a:lnTo>
                  <a:pt x="396" y="3704"/>
                </a:lnTo>
                <a:lnTo>
                  <a:pt x="473" y="3740"/>
                </a:lnTo>
                <a:lnTo>
                  <a:pt x="555" y="3771"/>
                </a:lnTo>
                <a:lnTo>
                  <a:pt x="643" y="3801"/>
                </a:lnTo>
                <a:lnTo>
                  <a:pt x="736" y="3829"/>
                </a:lnTo>
                <a:lnTo>
                  <a:pt x="833" y="3852"/>
                </a:lnTo>
                <a:lnTo>
                  <a:pt x="934" y="3875"/>
                </a:lnTo>
                <a:lnTo>
                  <a:pt x="1040" y="3893"/>
                </a:lnTo>
                <a:lnTo>
                  <a:pt x="1150" y="3909"/>
                </a:lnTo>
                <a:lnTo>
                  <a:pt x="1262" y="3922"/>
                </a:lnTo>
                <a:lnTo>
                  <a:pt x="1377" y="3930"/>
                </a:lnTo>
                <a:lnTo>
                  <a:pt x="1497" y="3936"/>
                </a:lnTo>
                <a:lnTo>
                  <a:pt x="1617" y="3937"/>
                </a:lnTo>
                <a:lnTo>
                  <a:pt x="1698" y="3937"/>
                </a:lnTo>
                <a:lnTo>
                  <a:pt x="1775" y="3935"/>
                </a:lnTo>
                <a:lnTo>
                  <a:pt x="1849" y="3931"/>
                </a:lnTo>
                <a:lnTo>
                  <a:pt x="1922" y="3922"/>
                </a:lnTo>
                <a:lnTo>
                  <a:pt x="1871" y="3861"/>
                </a:lnTo>
                <a:lnTo>
                  <a:pt x="1824" y="3796"/>
                </a:lnTo>
                <a:lnTo>
                  <a:pt x="1781" y="3725"/>
                </a:lnTo>
                <a:lnTo>
                  <a:pt x="1743" y="3651"/>
                </a:lnTo>
                <a:lnTo>
                  <a:pt x="1710" y="3573"/>
                </a:lnTo>
                <a:lnTo>
                  <a:pt x="1681" y="3492"/>
                </a:lnTo>
                <a:lnTo>
                  <a:pt x="1656" y="3410"/>
                </a:lnTo>
                <a:lnTo>
                  <a:pt x="1638" y="3325"/>
                </a:lnTo>
                <a:lnTo>
                  <a:pt x="1625" y="3240"/>
                </a:lnTo>
                <a:lnTo>
                  <a:pt x="1617" y="315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9" name="Group 21"/>
          <p:cNvGrpSpPr>
            <a:grpSpLocks noChangeAspect="1"/>
          </p:cNvGrpSpPr>
          <p:nvPr/>
        </p:nvGrpSpPr>
        <p:grpSpPr bwMode="auto">
          <a:xfrm>
            <a:off x="8121985" y="393705"/>
            <a:ext cx="1076608" cy="1076108"/>
            <a:chOff x="-2598" y="1412"/>
            <a:chExt cx="4307" cy="4305"/>
          </a:xfrm>
          <a:solidFill>
            <a:schemeClr val="bg1"/>
          </a:solidFill>
        </p:grpSpPr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-2598" y="1412"/>
              <a:ext cx="4307" cy="4305"/>
            </a:xfrm>
            <a:custGeom>
              <a:avLst/>
              <a:gdLst>
                <a:gd name="T0" fmla="*/ 1767 w 4307"/>
                <a:gd name="T1" fmla="*/ 34 h 4305"/>
                <a:gd name="T2" fmla="*/ 1288 w 4307"/>
                <a:gd name="T3" fmla="*/ 182 h 4305"/>
                <a:gd name="T4" fmla="*/ 863 w 4307"/>
                <a:gd name="T5" fmla="*/ 430 h 4305"/>
                <a:gd name="T6" fmla="*/ 508 w 4307"/>
                <a:gd name="T7" fmla="*/ 765 h 4305"/>
                <a:gd name="T8" fmla="*/ 236 w 4307"/>
                <a:gd name="T9" fmla="*/ 1175 h 4305"/>
                <a:gd name="T10" fmla="*/ 62 w 4307"/>
                <a:gd name="T11" fmla="*/ 1643 h 4305"/>
                <a:gd name="T12" fmla="*/ 0 w 4307"/>
                <a:gd name="T13" fmla="*/ 2153 h 4305"/>
                <a:gd name="T14" fmla="*/ 62 w 4307"/>
                <a:gd name="T15" fmla="*/ 2664 h 4305"/>
                <a:gd name="T16" fmla="*/ 236 w 4307"/>
                <a:gd name="T17" fmla="*/ 3130 h 4305"/>
                <a:gd name="T18" fmla="*/ 508 w 4307"/>
                <a:gd name="T19" fmla="*/ 3539 h 4305"/>
                <a:gd name="T20" fmla="*/ 863 w 4307"/>
                <a:gd name="T21" fmla="*/ 3875 h 4305"/>
                <a:gd name="T22" fmla="*/ 1288 w 4307"/>
                <a:gd name="T23" fmla="*/ 4125 h 4305"/>
                <a:gd name="T24" fmla="*/ 1767 w 4307"/>
                <a:gd name="T25" fmla="*/ 4271 h 4305"/>
                <a:gd name="T26" fmla="*/ 2285 w 4307"/>
                <a:gd name="T27" fmla="*/ 4301 h 4305"/>
                <a:gd name="T28" fmla="*/ 2786 w 4307"/>
                <a:gd name="T29" fmla="*/ 4211 h 4305"/>
                <a:gd name="T30" fmla="*/ 3240 w 4307"/>
                <a:gd name="T31" fmla="*/ 4012 h 4305"/>
                <a:gd name="T32" fmla="*/ 3632 w 4307"/>
                <a:gd name="T33" fmla="*/ 3717 h 4305"/>
                <a:gd name="T34" fmla="*/ 3947 w 4307"/>
                <a:gd name="T35" fmla="*/ 3343 h 4305"/>
                <a:gd name="T36" fmla="*/ 4172 w 4307"/>
                <a:gd name="T37" fmla="*/ 2903 h 4305"/>
                <a:gd name="T38" fmla="*/ 4291 w 4307"/>
                <a:gd name="T39" fmla="*/ 2412 h 4305"/>
                <a:gd name="T40" fmla="*/ 4291 w 4307"/>
                <a:gd name="T41" fmla="*/ 1893 h 4305"/>
                <a:gd name="T42" fmla="*/ 4172 w 4307"/>
                <a:gd name="T43" fmla="*/ 1402 h 4305"/>
                <a:gd name="T44" fmla="*/ 3947 w 4307"/>
                <a:gd name="T45" fmla="*/ 962 h 4305"/>
                <a:gd name="T46" fmla="*/ 3632 w 4307"/>
                <a:gd name="T47" fmla="*/ 587 h 4305"/>
                <a:gd name="T48" fmla="*/ 3240 w 4307"/>
                <a:gd name="T49" fmla="*/ 294 h 4305"/>
                <a:gd name="T50" fmla="*/ 2786 w 4307"/>
                <a:gd name="T51" fmla="*/ 94 h 4305"/>
                <a:gd name="T52" fmla="*/ 2285 w 4307"/>
                <a:gd name="T53" fmla="*/ 4 h 4305"/>
                <a:gd name="T54" fmla="*/ 1910 w 4307"/>
                <a:gd name="T55" fmla="*/ 3931 h 4305"/>
                <a:gd name="T56" fmla="*/ 1456 w 4307"/>
                <a:gd name="T57" fmla="*/ 3805 h 4305"/>
                <a:gd name="T58" fmla="*/ 1058 w 4307"/>
                <a:gd name="T59" fmla="*/ 3572 h 4305"/>
                <a:gd name="T60" fmla="*/ 733 w 4307"/>
                <a:gd name="T61" fmla="*/ 3249 h 4305"/>
                <a:gd name="T62" fmla="*/ 500 w 4307"/>
                <a:gd name="T63" fmla="*/ 2851 h 4305"/>
                <a:gd name="T64" fmla="*/ 376 w 4307"/>
                <a:gd name="T65" fmla="*/ 2395 h 4305"/>
                <a:gd name="T66" fmla="*/ 376 w 4307"/>
                <a:gd name="T67" fmla="*/ 1910 h 4305"/>
                <a:gd name="T68" fmla="*/ 500 w 4307"/>
                <a:gd name="T69" fmla="*/ 1455 h 4305"/>
                <a:gd name="T70" fmla="*/ 733 w 4307"/>
                <a:gd name="T71" fmla="*/ 1057 h 4305"/>
                <a:gd name="T72" fmla="*/ 1058 w 4307"/>
                <a:gd name="T73" fmla="*/ 733 h 4305"/>
                <a:gd name="T74" fmla="*/ 1456 w 4307"/>
                <a:gd name="T75" fmla="*/ 500 h 4305"/>
                <a:gd name="T76" fmla="*/ 1910 w 4307"/>
                <a:gd name="T77" fmla="*/ 374 h 4305"/>
                <a:gd name="T78" fmla="*/ 2397 w 4307"/>
                <a:gd name="T79" fmla="*/ 374 h 4305"/>
                <a:gd name="T80" fmla="*/ 2851 w 4307"/>
                <a:gd name="T81" fmla="*/ 500 h 4305"/>
                <a:gd name="T82" fmla="*/ 3249 w 4307"/>
                <a:gd name="T83" fmla="*/ 733 h 4305"/>
                <a:gd name="T84" fmla="*/ 3574 w 4307"/>
                <a:gd name="T85" fmla="*/ 1057 h 4305"/>
                <a:gd name="T86" fmla="*/ 3807 w 4307"/>
                <a:gd name="T87" fmla="*/ 1455 h 4305"/>
                <a:gd name="T88" fmla="*/ 3931 w 4307"/>
                <a:gd name="T89" fmla="*/ 1910 h 4305"/>
                <a:gd name="T90" fmla="*/ 3931 w 4307"/>
                <a:gd name="T91" fmla="*/ 2395 h 4305"/>
                <a:gd name="T92" fmla="*/ 3807 w 4307"/>
                <a:gd name="T93" fmla="*/ 2851 h 4305"/>
                <a:gd name="T94" fmla="*/ 3574 w 4307"/>
                <a:gd name="T95" fmla="*/ 3249 h 4305"/>
                <a:gd name="T96" fmla="*/ 3249 w 4307"/>
                <a:gd name="T97" fmla="*/ 3572 h 4305"/>
                <a:gd name="T98" fmla="*/ 2851 w 4307"/>
                <a:gd name="T99" fmla="*/ 3805 h 4305"/>
                <a:gd name="T100" fmla="*/ 2397 w 4307"/>
                <a:gd name="T101" fmla="*/ 3931 h 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07" h="4305">
                  <a:moveTo>
                    <a:pt x="2154" y="0"/>
                  </a:moveTo>
                  <a:lnTo>
                    <a:pt x="2023" y="4"/>
                  </a:lnTo>
                  <a:lnTo>
                    <a:pt x="1894" y="15"/>
                  </a:lnTo>
                  <a:lnTo>
                    <a:pt x="1767" y="34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4"/>
                  </a:lnTo>
                  <a:lnTo>
                    <a:pt x="1288" y="182"/>
                  </a:lnTo>
                  <a:lnTo>
                    <a:pt x="1176" y="234"/>
                  </a:lnTo>
                  <a:lnTo>
                    <a:pt x="1068" y="294"/>
                  </a:lnTo>
                  <a:lnTo>
                    <a:pt x="964" y="360"/>
                  </a:lnTo>
                  <a:lnTo>
                    <a:pt x="863" y="430"/>
                  </a:lnTo>
                  <a:lnTo>
                    <a:pt x="767" y="506"/>
                  </a:lnTo>
                  <a:lnTo>
                    <a:pt x="676" y="587"/>
                  </a:lnTo>
                  <a:lnTo>
                    <a:pt x="589" y="675"/>
                  </a:lnTo>
                  <a:lnTo>
                    <a:pt x="508" y="765"/>
                  </a:lnTo>
                  <a:lnTo>
                    <a:pt x="431" y="862"/>
                  </a:lnTo>
                  <a:lnTo>
                    <a:pt x="360" y="962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6"/>
                  </a:lnTo>
                  <a:lnTo>
                    <a:pt x="135" y="1402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6"/>
                  </a:lnTo>
                  <a:lnTo>
                    <a:pt x="16" y="1893"/>
                  </a:lnTo>
                  <a:lnTo>
                    <a:pt x="4" y="2022"/>
                  </a:lnTo>
                  <a:lnTo>
                    <a:pt x="0" y="2153"/>
                  </a:lnTo>
                  <a:lnTo>
                    <a:pt x="4" y="2284"/>
                  </a:lnTo>
                  <a:lnTo>
                    <a:pt x="16" y="2412"/>
                  </a:lnTo>
                  <a:lnTo>
                    <a:pt x="36" y="2539"/>
                  </a:lnTo>
                  <a:lnTo>
                    <a:pt x="62" y="2664"/>
                  </a:lnTo>
                  <a:lnTo>
                    <a:pt x="96" y="2784"/>
                  </a:lnTo>
                  <a:lnTo>
                    <a:pt x="135" y="2903"/>
                  </a:lnTo>
                  <a:lnTo>
                    <a:pt x="182" y="3018"/>
                  </a:lnTo>
                  <a:lnTo>
                    <a:pt x="236" y="3130"/>
                  </a:lnTo>
                  <a:lnTo>
                    <a:pt x="295" y="3238"/>
                  </a:lnTo>
                  <a:lnTo>
                    <a:pt x="360" y="3343"/>
                  </a:lnTo>
                  <a:lnTo>
                    <a:pt x="431" y="3443"/>
                  </a:lnTo>
                  <a:lnTo>
                    <a:pt x="508" y="3539"/>
                  </a:lnTo>
                  <a:lnTo>
                    <a:pt x="589" y="3631"/>
                  </a:lnTo>
                  <a:lnTo>
                    <a:pt x="676" y="3717"/>
                  </a:lnTo>
                  <a:lnTo>
                    <a:pt x="767" y="3799"/>
                  </a:lnTo>
                  <a:lnTo>
                    <a:pt x="863" y="3875"/>
                  </a:lnTo>
                  <a:lnTo>
                    <a:pt x="964" y="3947"/>
                  </a:lnTo>
                  <a:lnTo>
                    <a:pt x="1068" y="4012"/>
                  </a:lnTo>
                  <a:lnTo>
                    <a:pt x="1176" y="4071"/>
                  </a:lnTo>
                  <a:lnTo>
                    <a:pt x="1288" y="4125"/>
                  </a:lnTo>
                  <a:lnTo>
                    <a:pt x="1404" y="4170"/>
                  </a:lnTo>
                  <a:lnTo>
                    <a:pt x="1521" y="4211"/>
                  </a:lnTo>
                  <a:lnTo>
                    <a:pt x="1643" y="4245"/>
                  </a:lnTo>
                  <a:lnTo>
                    <a:pt x="1767" y="4271"/>
                  </a:lnTo>
                  <a:lnTo>
                    <a:pt x="1894" y="4290"/>
                  </a:lnTo>
                  <a:lnTo>
                    <a:pt x="2023" y="4301"/>
                  </a:lnTo>
                  <a:lnTo>
                    <a:pt x="2154" y="4305"/>
                  </a:lnTo>
                  <a:lnTo>
                    <a:pt x="2285" y="4301"/>
                  </a:lnTo>
                  <a:lnTo>
                    <a:pt x="2414" y="4290"/>
                  </a:lnTo>
                  <a:lnTo>
                    <a:pt x="2540" y="4271"/>
                  </a:lnTo>
                  <a:lnTo>
                    <a:pt x="2664" y="4245"/>
                  </a:lnTo>
                  <a:lnTo>
                    <a:pt x="2786" y="4211"/>
                  </a:lnTo>
                  <a:lnTo>
                    <a:pt x="2904" y="4170"/>
                  </a:lnTo>
                  <a:lnTo>
                    <a:pt x="3020" y="4125"/>
                  </a:lnTo>
                  <a:lnTo>
                    <a:pt x="3132" y="4071"/>
                  </a:lnTo>
                  <a:lnTo>
                    <a:pt x="3240" y="4012"/>
                  </a:lnTo>
                  <a:lnTo>
                    <a:pt x="3344" y="3947"/>
                  </a:lnTo>
                  <a:lnTo>
                    <a:pt x="3444" y="3875"/>
                  </a:lnTo>
                  <a:lnTo>
                    <a:pt x="3540" y="3799"/>
                  </a:lnTo>
                  <a:lnTo>
                    <a:pt x="3632" y="3717"/>
                  </a:lnTo>
                  <a:lnTo>
                    <a:pt x="3718" y="3631"/>
                  </a:lnTo>
                  <a:lnTo>
                    <a:pt x="3800" y="3539"/>
                  </a:lnTo>
                  <a:lnTo>
                    <a:pt x="3876" y="3443"/>
                  </a:lnTo>
                  <a:lnTo>
                    <a:pt x="3947" y="3343"/>
                  </a:lnTo>
                  <a:lnTo>
                    <a:pt x="4013" y="3238"/>
                  </a:lnTo>
                  <a:lnTo>
                    <a:pt x="4071" y="3130"/>
                  </a:lnTo>
                  <a:lnTo>
                    <a:pt x="4125" y="3018"/>
                  </a:lnTo>
                  <a:lnTo>
                    <a:pt x="4172" y="2903"/>
                  </a:lnTo>
                  <a:lnTo>
                    <a:pt x="4213" y="2784"/>
                  </a:lnTo>
                  <a:lnTo>
                    <a:pt x="4246" y="2664"/>
                  </a:lnTo>
                  <a:lnTo>
                    <a:pt x="4272" y="2539"/>
                  </a:lnTo>
                  <a:lnTo>
                    <a:pt x="4291" y="2412"/>
                  </a:lnTo>
                  <a:lnTo>
                    <a:pt x="4303" y="2284"/>
                  </a:lnTo>
                  <a:lnTo>
                    <a:pt x="4307" y="2153"/>
                  </a:lnTo>
                  <a:lnTo>
                    <a:pt x="4303" y="2022"/>
                  </a:lnTo>
                  <a:lnTo>
                    <a:pt x="4291" y="1893"/>
                  </a:lnTo>
                  <a:lnTo>
                    <a:pt x="4272" y="1766"/>
                  </a:lnTo>
                  <a:lnTo>
                    <a:pt x="4246" y="1643"/>
                  </a:lnTo>
                  <a:lnTo>
                    <a:pt x="4213" y="1521"/>
                  </a:lnTo>
                  <a:lnTo>
                    <a:pt x="4172" y="1402"/>
                  </a:lnTo>
                  <a:lnTo>
                    <a:pt x="4125" y="1286"/>
                  </a:lnTo>
                  <a:lnTo>
                    <a:pt x="4071" y="1175"/>
                  </a:lnTo>
                  <a:lnTo>
                    <a:pt x="4013" y="1067"/>
                  </a:lnTo>
                  <a:lnTo>
                    <a:pt x="3947" y="962"/>
                  </a:lnTo>
                  <a:lnTo>
                    <a:pt x="3876" y="862"/>
                  </a:lnTo>
                  <a:lnTo>
                    <a:pt x="3800" y="765"/>
                  </a:lnTo>
                  <a:lnTo>
                    <a:pt x="3718" y="675"/>
                  </a:lnTo>
                  <a:lnTo>
                    <a:pt x="3632" y="587"/>
                  </a:lnTo>
                  <a:lnTo>
                    <a:pt x="3540" y="506"/>
                  </a:lnTo>
                  <a:lnTo>
                    <a:pt x="3444" y="430"/>
                  </a:lnTo>
                  <a:lnTo>
                    <a:pt x="3344" y="360"/>
                  </a:lnTo>
                  <a:lnTo>
                    <a:pt x="3240" y="294"/>
                  </a:lnTo>
                  <a:lnTo>
                    <a:pt x="3132" y="234"/>
                  </a:lnTo>
                  <a:lnTo>
                    <a:pt x="3020" y="182"/>
                  </a:lnTo>
                  <a:lnTo>
                    <a:pt x="2904" y="134"/>
                  </a:lnTo>
                  <a:lnTo>
                    <a:pt x="2786" y="94"/>
                  </a:lnTo>
                  <a:lnTo>
                    <a:pt x="2664" y="61"/>
                  </a:lnTo>
                  <a:lnTo>
                    <a:pt x="2540" y="34"/>
                  </a:lnTo>
                  <a:lnTo>
                    <a:pt x="2414" y="15"/>
                  </a:lnTo>
                  <a:lnTo>
                    <a:pt x="2285" y="4"/>
                  </a:lnTo>
                  <a:lnTo>
                    <a:pt x="2154" y="0"/>
                  </a:lnTo>
                  <a:close/>
                  <a:moveTo>
                    <a:pt x="2154" y="3947"/>
                  </a:moveTo>
                  <a:lnTo>
                    <a:pt x="2031" y="3943"/>
                  </a:lnTo>
                  <a:lnTo>
                    <a:pt x="1910" y="3931"/>
                  </a:lnTo>
                  <a:lnTo>
                    <a:pt x="1792" y="3910"/>
                  </a:lnTo>
                  <a:lnTo>
                    <a:pt x="1677" y="3882"/>
                  </a:lnTo>
                  <a:lnTo>
                    <a:pt x="1565" y="3847"/>
                  </a:lnTo>
                  <a:lnTo>
                    <a:pt x="1456" y="3805"/>
                  </a:lnTo>
                  <a:lnTo>
                    <a:pt x="1351" y="3757"/>
                  </a:lnTo>
                  <a:lnTo>
                    <a:pt x="1249" y="3702"/>
                  </a:lnTo>
                  <a:lnTo>
                    <a:pt x="1151" y="3640"/>
                  </a:lnTo>
                  <a:lnTo>
                    <a:pt x="1058" y="3572"/>
                  </a:lnTo>
                  <a:lnTo>
                    <a:pt x="969" y="3499"/>
                  </a:lnTo>
                  <a:lnTo>
                    <a:pt x="885" y="3420"/>
                  </a:lnTo>
                  <a:lnTo>
                    <a:pt x="807" y="3336"/>
                  </a:lnTo>
                  <a:lnTo>
                    <a:pt x="733" y="3249"/>
                  </a:lnTo>
                  <a:lnTo>
                    <a:pt x="666" y="3155"/>
                  </a:lnTo>
                  <a:lnTo>
                    <a:pt x="605" y="3058"/>
                  </a:lnTo>
                  <a:lnTo>
                    <a:pt x="550" y="2956"/>
                  </a:lnTo>
                  <a:lnTo>
                    <a:pt x="500" y="2851"/>
                  </a:lnTo>
                  <a:lnTo>
                    <a:pt x="458" y="2741"/>
                  </a:lnTo>
                  <a:lnTo>
                    <a:pt x="424" y="2630"/>
                  </a:lnTo>
                  <a:lnTo>
                    <a:pt x="396" y="2513"/>
                  </a:lnTo>
                  <a:lnTo>
                    <a:pt x="376" y="2395"/>
                  </a:lnTo>
                  <a:lnTo>
                    <a:pt x="364" y="2275"/>
                  </a:lnTo>
                  <a:lnTo>
                    <a:pt x="359" y="2153"/>
                  </a:lnTo>
                  <a:lnTo>
                    <a:pt x="364" y="2030"/>
                  </a:lnTo>
                  <a:lnTo>
                    <a:pt x="376" y="1910"/>
                  </a:lnTo>
                  <a:lnTo>
                    <a:pt x="396" y="1792"/>
                  </a:lnTo>
                  <a:lnTo>
                    <a:pt x="424" y="1677"/>
                  </a:lnTo>
                  <a:lnTo>
                    <a:pt x="458" y="1564"/>
                  </a:lnTo>
                  <a:lnTo>
                    <a:pt x="500" y="1455"/>
                  </a:lnTo>
                  <a:lnTo>
                    <a:pt x="550" y="1349"/>
                  </a:lnTo>
                  <a:lnTo>
                    <a:pt x="605" y="1247"/>
                  </a:lnTo>
                  <a:lnTo>
                    <a:pt x="666" y="1150"/>
                  </a:lnTo>
                  <a:lnTo>
                    <a:pt x="733" y="1057"/>
                  </a:lnTo>
                  <a:lnTo>
                    <a:pt x="807" y="968"/>
                  </a:lnTo>
                  <a:lnTo>
                    <a:pt x="885" y="885"/>
                  </a:lnTo>
                  <a:lnTo>
                    <a:pt x="969" y="806"/>
                  </a:lnTo>
                  <a:lnTo>
                    <a:pt x="1058" y="733"/>
                  </a:lnTo>
                  <a:lnTo>
                    <a:pt x="1151" y="665"/>
                  </a:lnTo>
                  <a:lnTo>
                    <a:pt x="1249" y="603"/>
                  </a:lnTo>
                  <a:lnTo>
                    <a:pt x="1351" y="548"/>
                  </a:lnTo>
                  <a:lnTo>
                    <a:pt x="1456" y="500"/>
                  </a:lnTo>
                  <a:lnTo>
                    <a:pt x="1565" y="458"/>
                  </a:lnTo>
                  <a:lnTo>
                    <a:pt x="1677" y="422"/>
                  </a:lnTo>
                  <a:lnTo>
                    <a:pt x="1792" y="395"/>
                  </a:lnTo>
                  <a:lnTo>
                    <a:pt x="1910" y="374"/>
                  </a:lnTo>
                  <a:lnTo>
                    <a:pt x="2031" y="362"/>
                  </a:lnTo>
                  <a:lnTo>
                    <a:pt x="2154" y="358"/>
                  </a:lnTo>
                  <a:lnTo>
                    <a:pt x="2277" y="362"/>
                  </a:lnTo>
                  <a:lnTo>
                    <a:pt x="2397" y="374"/>
                  </a:lnTo>
                  <a:lnTo>
                    <a:pt x="2515" y="395"/>
                  </a:lnTo>
                  <a:lnTo>
                    <a:pt x="2630" y="422"/>
                  </a:lnTo>
                  <a:lnTo>
                    <a:pt x="2743" y="458"/>
                  </a:lnTo>
                  <a:lnTo>
                    <a:pt x="2851" y="500"/>
                  </a:lnTo>
                  <a:lnTo>
                    <a:pt x="2957" y="548"/>
                  </a:lnTo>
                  <a:lnTo>
                    <a:pt x="3058" y="603"/>
                  </a:lnTo>
                  <a:lnTo>
                    <a:pt x="3156" y="665"/>
                  </a:lnTo>
                  <a:lnTo>
                    <a:pt x="3249" y="733"/>
                  </a:lnTo>
                  <a:lnTo>
                    <a:pt x="3338" y="806"/>
                  </a:lnTo>
                  <a:lnTo>
                    <a:pt x="3422" y="885"/>
                  </a:lnTo>
                  <a:lnTo>
                    <a:pt x="3501" y="968"/>
                  </a:lnTo>
                  <a:lnTo>
                    <a:pt x="3574" y="1057"/>
                  </a:lnTo>
                  <a:lnTo>
                    <a:pt x="3641" y="1150"/>
                  </a:lnTo>
                  <a:lnTo>
                    <a:pt x="3702" y="1247"/>
                  </a:lnTo>
                  <a:lnTo>
                    <a:pt x="3759" y="1349"/>
                  </a:lnTo>
                  <a:lnTo>
                    <a:pt x="3807" y="1455"/>
                  </a:lnTo>
                  <a:lnTo>
                    <a:pt x="3849" y="1564"/>
                  </a:lnTo>
                  <a:lnTo>
                    <a:pt x="3884" y="1677"/>
                  </a:lnTo>
                  <a:lnTo>
                    <a:pt x="3912" y="1792"/>
                  </a:lnTo>
                  <a:lnTo>
                    <a:pt x="3931" y="1910"/>
                  </a:lnTo>
                  <a:lnTo>
                    <a:pt x="3944" y="2030"/>
                  </a:lnTo>
                  <a:lnTo>
                    <a:pt x="3948" y="2153"/>
                  </a:lnTo>
                  <a:lnTo>
                    <a:pt x="3944" y="2275"/>
                  </a:lnTo>
                  <a:lnTo>
                    <a:pt x="3931" y="2395"/>
                  </a:lnTo>
                  <a:lnTo>
                    <a:pt x="3912" y="2513"/>
                  </a:lnTo>
                  <a:lnTo>
                    <a:pt x="3884" y="2630"/>
                  </a:lnTo>
                  <a:lnTo>
                    <a:pt x="3849" y="2741"/>
                  </a:lnTo>
                  <a:lnTo>
                    <a:pt x="3807" y="2851"/>
                  </a:lnTo>
                  <a:lnTo>
                    <a:pt x="3759" y="2956"/>
                  </a:lnTo>
                  <a:lnTo>
                    <a:pt x="3702" y="3058"/>
                  </a:lnTo>
                  <a:lnTo>
                    <a:pt x="3641" y="3155"/>
                  </a:lnTo>
                  <a:lnTo>
                    <a:pt x="3574" y="3249"/>
                  </a:lnTo>
                  <a:lnTo>
                    <a:pt x="3501" y="3336"/>
                  </a:lnTo>
                  <a:lnTo>
                    <a:pt x="3422" y="3420"/>
                  </a:lnTo>
                  <a:lnTo>
                    <a:pt x="3338" y="3499"/>
                  </a:lnTo>
                  <a:lnTo>
                    <a:pt x="3249" y="3572"/>
                  </a:lnTo>
                  <a:lnTo>
                    <a:pt x="3156" y="3640"/>
                  </a:lnTo>
                  <a:lnTo>
                    <a:pt x="3058" y="3702"/>
                  </a:lnTo>
                  <a:lnTo>
                    <a:pt x="2957" y="3757"/>
                  </a:lnTo>
                  <a:lnTo>
                    <a:pt x="2851" y="3805"/>
                  </a:lnTo>
                  <a:lnTo>
                    <a:pt x="2743" y="3847"/>
                  </a:lnTo>
                  <a:lnTo>
                    <a:pt x="2630" y="3882"/>
                  </a:lnTo>
                  <a:lnTo>
                    <a:pt x="2515" y="3910"/>
                  </a:lnTo>
                  <a:lnTo>
                    <a:pt x="2397" y="3931"/>
                  </a:lnTo>
                  <a:lnTo>
                    <a:pt x="2277" y="3943"/>
                  </a:lnTo>
                  <a:lnTo>
                    <a:pt x="2154" y="39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-783" y="2222"/>
              <a:ext cx="1429" cy="1712"/>
            </a:xfrm>
            <a:custGeom>
              <a:avLst/>
              <a:gdLst>
                <a:gd name="T0" fmla="*/ 1250 w 1429"/>
                <a:gd name="T1" fmla="*/ 1354 h 1712"/>
                <a:gd name="T2" fmla="*/ 358 w 1429"/>
                <a:gd name="T3" fmla="*/ 1354 h 1712"/>
                <a:gd name="T4" fmla="*/ 358 w 1429"/>
                <a:gd name="T5" fmla="*/ 179 h 1712"/>
                <a:gd name="T6" fmla="*/ 354 w 1429"/>
                <a:gd name="T7" fmla="*/ 144 h 1712"/>
                <a:gd name="T8" fmla="*/ 344 w 1429"/>
                <a:gd name="T9" fmla="*/ 110 h 1712"/>
                <a:gd name="T10" fmla="*/ 327 w 1429"/>
                <a:gd name="T11" fmla="*/ 80 h 1712"/>
                <a:gd name="T12" fmla="*/ 306 w 1429"/>
                <a:gd name="T13" fmla="*/ 52 h 1712"/>
                <a:gd name="T14" fmla="*/ 278 w 1429"/>
                <a:gd name="T15" fmla="*/ 31 h 1712"/>
                <a:gd name="T16" fmla="*/ 248 w 1429"/>
                <a:gd name="T17" fmla="*/ 14 h 1712"/>
                <a:gd name="T18" fmla="*/ 214 w 1429"/>
                <a:gd name="T19" fmla="*/ 4 h 1712"/>
                <a:gd name="T20" fmla="*/ 179 w 1429"/>
                <a:gd name="T21" fmla="*/ 0 h 1712"/>
                <a:gd name="T22" fmla="*/ 142 w 1429"/>
                <a:gd name="T23" fmla="*/ 4 h 1712"/>
                <a:gd name="T24" fmla="*/ 108 w 1429"/>
                <a:gd name="T25" fmla="*/ 14 h 1712"/>
                <a:gd name="T26" fmla="*/ 78 w 1429"/>
                <a:gd name="T27" fmla="*/ 31 h 1712"/>
                <a:gd name="T28" fmla="*/ 52 w 1429"/>
                <a:gd name="T29" fmla="*/ 52 h 1712"/>
                <a:gd name="T30" fmla="*/ 30 w 1429"/>
                <a:gd name="T31" fmla="*/ 80 h 1712"/>
                <a:gd name="T32" fmla="*/ 13 w 1429"/>
                <a:gd name="T33" fmla="*/ 110 h 1712"/>
                <a:gd name="T34" fmla="*/ 2 w 1429"/>
                <a:gd name="T35" fmla="*/ 144 h 1712"/>
                <a:gd name="T36" fmla="*/ 0 w 1429"/>
                <a:gd name="T37" fmla="*/ 179 h 1712"/>
                <a:gd name="T38" fmla="*/ 0 w 1429"/>
                <a:gd name="T39" fmla="*/ 1533 h 1712"/>
                <a:gd name="T40" fmla="*/ 2 w 1429"/>
                <a:gd name="T41" fmla="*/ 1570 h 1712"/>
                <a:gd name="T42" fmla="*/ 13 w 1429"/>
                <a:gd name="T43" fmla="*/ 1602 h 1712"/>
                <a:gd name="T44" fmla="*/ 30 w 1429"/>
                <a:gd name="T45" fmla="*/ 1634 h 1712"/>
                <a:gd name="T46" fmla="*/ 52 w 1429"/>
                <a:gd name="T47" fmla="*/ 1660 h 1712"/>
                <a:gd name="T48" fmla="*/ 78 w 1429"/>
                <a:gd name="T49" fmla="*/ 1682 h 1712"/>
                <a:gd name="T50" fmla="*/ 108 w 1429"/>
                <a:gd name="T51" fmla="*/ 1698 h 1712"/>
                <a:gd name="T52" fmla="*/ 142 w 1429"/>
                <a:gd name="T53" fmla="*/ 1708 h 1712"/>
                <a:gd name="T54" fmla="*/ 179 w 1429"/>
                <a:gd name="T55" fmla="*/ 1712 h 1712"/>
                <a:gd name="T56" fmla="*/ 1250 w 1429"/>
                <a:gd name="T57" fmla="*/ 1712 h 1712"/>
                <a:gd name="T58" fmla="*/ 1285 w 1429"/>
                <a:gd name="T59" fmla="*/ 1708 h 1712"/>
                <a:gd name="T60" fmla="*/ 1319 w 1429"/>
                <a:gd name="T61" fmla="*/ 1698 h 1712"/>
                <a:gd name="T62" fmla="*/ 1349 w 1429"/>
                <a:gd name="T63" fmla="*/ 1682 h 1712"/>
                <a:gd name="T64" fmla="*/ 1377 w 1429"/>
                <a:gd name="T65" fmla="*/ 1660 h 1712"/>
                <a:gd name="T66" fmla="*/ 1398 w 1429"/>
                <a:gd name="T67" fmla="*/ 1634 h 1712"/>
                <a:gd name="T68" fmla="*/ 1415 w 1429"/>
                <a:gd name="T69" fmla="*/ 1602 h 1712"/>
                <a:gd name="T70" fmla="*/ 1425 w 1429"/>
                <a:gd name="T71" fmla="*/ 1570 h 1712"/>
                <a:gd name="T72" fmla="*/ 1429 w 1429"/>
                <a:gd name="T73" fmla="*/ 1533 h 1712"/>
                <a:gd name="T74" fmla="*/ 1425 w 1429"/>
                <a:gd name="T75" fmla="*/ 1496 h 1712"/>
                <a:gd name="T76" fmla="*/ 1415 w 1429"/>
                <a:gd name="T77" fmla="*/ 1464 h 1712"/>
                <a:gd name="T78" fmla="*/ 1398 w 1429"/>
                <a:gd name="T79" fmla="*/ 1432 h 1712"/>
                <a:gd name="T80" fmla="*/ 1377 w 1429"/>
                <a:gd name="T81" fmla="*/ 1406 h 1712"/>
                <a:gd name="T82" fmla="*/ 1349 w 1429"/>
                <a:gd name="T83" fmla="*/ 1384 h 1712"/>
                <a:gd name="T84" fmla="*/ 1319 w 1429"/>
                <a:gd name="T85" fmla="*/ 1368 h 1712"/>
                <a:gd name="T86" fmla="*/ 1285 w 1429"/>
                <a:gd name="T87" fmla="*/ 1357 h 1712"/>
                <a:gd name="T88" fmla="*/ 1250 w 1429"/>
                <a:gd name="T89" fmla="*/ 1354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29" h="1712">
                  <a:moveTo>
                    <a:pt x="1250" y="1354"/>
                  </a:moveTo>
                  <a:lnTo>
                    <a:pt x="358" y="1354"/>
                  </a:lnTo>
                  <a:lnTo>
                    <a:pt x="358" y="179"/>
                  </a:lnTo>
                  <a:lnTo>
                    <a:pt x="354" y="144"/>
                  </a:lnTo>
                  <a:lnTo>
                    <a:pt x="344" y="110"/>
                  </a:lnTo>
                  <a:lnTo>
                    <a:pt x="327" y="80"/>
                  </a:lnTo>
                  <a:lnTo>
                    <a:pt x="306" y="52"/>
                  </a:lnTo>
                  <a:lnTo>
                    <a:pt x="278" y="31"/>
                  </a:lnTo>
                  <a:lnTo>
                    <a:pt x="248" y="14"/>
                  </a:lnTo>
                  <a:lnTo>
                    <a:pt x="214" y="4"/>
                  </a:lnTo>
                  <a:lnTo>
                    <a:pt x="179" y="0"/>
                  </a:lnTo>
                  <a:lnTo>
                    <a:pt x="142" y="4"/>
                  </a:lnTo>
                  <a:lnTo>
                    <a:pt x="108" y="14"/>
                  </a:lnTo>
                  <a:lnTo>
                    <a:pt x="78" y="31"/>
                  </a:lnTo>
                  <a:lnTo>
                    <a:pt x="52" y="52"/>
                  </a:lnTo>
                  <a:lnTo>
                    <a:pt x="30" y="80"/>
                  </a:lnTo>
                  <a:lnTo>
                    <a:pt x="13" y="110"/>
                  </a:lnTo>
                  <a:lnTo>
                    <a:pt x="2" y="144"/>
                  </a:lnTo>
                  <a:lnTo>
                    <a:pt x="0" y="179"/>
                  </a:lnTo>
                  <a:lnTo>
                    <a:pt x="0" y="1533"/>
                  </a:lnTo>
                  <a:lnTo>
                    <a:pt x="2" y="1570"/>
                  </a:lnTo>
                  <a:lnTo>
                    <a:pt x="13" y="1602"/>
                  </a:lnTo>
                  <a:lnTo>
                    <a:pt x="30" y="1634"/>
                  </a:lnTo>
                  <a:lnTo>
                    <a:pt x="52" y="1660"/>
                  </a:lnTo>
                  <a:lnTo>
                    <a:pt x="78" y="1682"/>
                  </a:lnTo>
                  <a:lnTo>
                    <a:pt x="108" y="1698"/>
                  </a:lnTo>
                  <a:lnTo>
                    <a:pt x="142" y="1708"/>
                  </a:lnTo>
                  <a:lnTo>
                    <a:pt x="179" y="1712"/>
                  </a:lnTo>
                  <a:lnTo>
                    <a:pt x="1250" y="1712"/>
                  </a:lnTo>
                  <a:lnTo>
                    <a:pt x="1285" y="1708"/>
                  </a:lnTo>
                  <a:lnTo>
                    <a:pt x="1319" y="1698"/>
                  </a:lnTo>
                  <a:lnTo>
                    <a:pt x="1349" y="1682"/>
                  </a:lnTo>
                  <a:lnTo>
                    <a:pt x="1377" y="1660"/>
                  </a:lnTo>
                  <a:lnTo>
                    <a:pt x="1398" y="1634"/>
                  </a:lnTo>
                  <a:lnTo>
                    <a:pt x="1415" y="1602"/>
                  </a:lnTo>
                  <a:lnTo>
                    <a:pt x="1425" y="1570"/>
                  </a:lnTo>
                  <a:lnTo>
                    <a:pt x="1429" y="1533"/>
                  </a:lnTo>
                  <a:lnTo>
                    <a:pt x="1425" y="1496"/>
                  </a:lnTo>
                  <a:lnTo>
                    <a:pt x="1415" y="1464"/>
                  </a:lnTo>
                  <a:lnTo>
                    <a:pt x="1398" y="1432"/>
                  </a:lnTo>
                  <a:lnTo>
                    <a:pt x="1377" y="1406"/>
                  </a:lnTo>
                  <a:lnTo>
                    <a:pt x="1349" y="1384"/>
                  </a:lnTo>
                  <a:lnTo>
                    <a:pt x="1319" y="1368"/>
                  </a:lnTo>
                  <a:lnTo>
                    <a:pt x="1285" y="1357"/>
                  </a:lnTo>
                  <a:lnTo>
                    <a:pt x="1250" y="13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Freeform 29"/>
          <p:cNvSpPr>
            <a:spLocks/>
          </p:cNvSpPr>
          <p:nvPr/>
        </p:nvSpPr>
        <p:spPr bwMode="auto">
          <a:xfrm>
            <a:off x="11087064" y="397679"/>
            <a:ext cx="938212" cy="1072135"/>
          </a:xfrm>
          <a:custGeom>
            <a:avLst/>
            <a:gdLst>
              <a:gd name="T0" fmla="*/ 3666 w 3776"/>
              <a:gd name="T1" fmla="*/ 1009 h 4315"/>
              <a:gd name="T2" fmla="*/ 3123 w 3776"/>
              <a:gd name="T3" fmla="*/ 1272 h 4315"/>
              <a:gd name="T4" fmla="*/ 3080 w 3776"/>
              <a:gd name="T5" fmla="*/ 766 h 4315"/>
              <a:gd name="T6" fmla="*/ 2972 w 3776"/>
              <a:gd name="T7" fmla="*/ 780 h 4315"/>
              <a:gd name="T8" fmla="*/ 2036 w 3776"/>
              <a:gd name="T9" fmla="*/ 1899 h 4315"/>
              <a:gd name="T10" fmla="*/ 2539 w 3776"/>
              <a:gd name="T11" fmla="*/ 531 h 4315"/>
              <a:gd name="T12" fmla="*/ 2497 w 3776"/>
              <a:gd name="T13" fmla="*/ 431 h 4315"/>
              <a:gd name="T14" fmla="*/ 2036 w 3776"/>
              <a:gd name="T15" fmla="*/ 644 h 4315"/>
              <a:gd name="T16" fmla="*/ 1981 w 3776"/>
              <a:gd name="T17" fmla="*/ 33 h 4315"/>
              <a:gd name="T18" fmla="*/ 1822 w 3776"/>
              <a:gd name="T19" fmla="*/ 16 h 4315"/>
              <a:gd name="T20" fmla="*/ 1739 w 3776"/>
              <a:gd name="T21" fmla="*/ 149 h 4315"/>
              <a:gd name="T22" fmla="*/ 1299 w 3776"/>
              <a:gd name="T23" fmla="*/ 422 h 4315"/>
              <a:gd name="T24" fmla="*/ 1233 w 3776"/>
              <a:gd name="T25" fmla="*/ 508 h 4315"/>
              <a:gd name="T26" fmla="*/ 1739 w 3776"/>
              <a:gd name="T27" fmla="*/ 851 h 4315"/>
              <a:gd name="T28" fmla="*/ 818 w 3776"/>
              <a:gd name="T29" fmla="*/ 799 h 4315"/>
              <a:gd name="T30" fmla="*/ 717 w 3776"/>
              <a:gd name="T31" fmla="*/ 758 h 4315"/>
              <a:gd name="T32" fmla="*/ 651 w 3776"/>
              <a:gd name="T33" fmla="*/ 843 h 4315"/>
              <a:gd name="T34" fmla="*/ 137 w 3776"/>
              <a:gd name="T35" fmla="*/ 1004 h 4315"/>
              <a:gd name="T36" fmla="*/ 18 w 3776"/>
              <a:gd name="T37" fmla="*/ 1079 h 4315"/>
              <a:gd name="T38" fmla="*/ 14 w 3776"/>
              <a:gd name="T39" fmla="*/ 1219 h 4315"/>
              <a:gd name="T40" fmla="*/ 131 w 3776"/>
              <a:gd name="T41" fmla="*/ 1744 h 4315"/>
              <a:gd name="T42" fmla="*/ 89 w 3776"/>
              <a:gd name="T43" fmla="*/ 1845 h 4315"/>
              <a:gd name="T44" fmla="*/ 176 w 3776"/>
              <a:gd name="T45" fmla="*/ 1911 h 4315"/>
              <a:gd name="T46" fmla="*/ 681 w 3776"/>
              <a:gd name="T47" fmla="*/ 2682 h 4315"/>
              <a:gd name="T48" fmla="*/ 132 w 3776"/>
              <a:gd name="T49" fmla="*/ 2415 h 4315"/>
              <a:gd name="T50" fmla="*/ 90 w 3776"/>
              <a:gd name="T51" fmla="*/ 2516 h 4315"/>
              <a:gd name="T52" fmla="*/ 73 w 3776"/>
              <a:gd name="T53" fmla="*/ 3032 h 4315"/>
              <a:gd name="T54" fmla="*/ 0 w 3776"/>
              <a:gd name="T55" fmla="*/ 3151 h 4315"/>
              <a:gd name="T56" fmla="*/ 61 w 3776"/>
              <a:gd name="T57" fmla="*/ 3283 h 4315"/>
              <a:gd name="T58" fmla="*/ 199 w 3776"/>
              <a:gd name="T59" fmla="*/ 3302 h 4315"/>
              <a:gd name="T60" fmla="*/ 664 w 3776"/>
              <a:gd name="T61" fmla="*/ 3516 h 4315"/>
              <a:gd name="T62" fmla="*/ 764 w 3776"/>
              <a:gd name="T63" fmla="*/ 3557 h 4315"/>
              <a:gd name="T64" fmla="*/ 830 w 3776"/>
              <a:gd name="T65" fmla="*/ 3472 h 4315"/>
              <a:gd name="T66" fmla="*/ 1260 w 3776"/>
              <a:gd name="T67" fmla="*/ 3744 h 4315"/>
              <a:gd name="T68" fmla="*/ 1245 w 3776"/>
              <a:gd name="T69" fmla="*/ 3851 h 4315"/>
              <a:gd name="T70" fmla="*/ 1346 w 3776"/>
              <a:gd name="T71" fmla="*/ 3893 h 4315"/>
              <a:gd name="T72" fmla="*/ 1753 w 3776"/>
              <a:gd name="T73" fmla="*/ 4231 h 4315"/>
              <a:gd name="T74" fmla="*/ 1888 w 3776"/>
              <a:gd name="T75" fmla="*/ 4315 h 4315"/>
              <a:gd name="T76" fmla="*/ 2022 w 3776"/>
              <a:gd name="T77" fmla="*/ 4231 h 4315"/>
              <a:gd name="T78" fmla="*/ 2431 w 3776"/>
              <a:gd name="T79" fmla="*/ 3893 h 4315"/>
              <a:gd name="T80" fmla="*/ 2530 w 3776"/>
              <a:gd name="T81" fmla="*/ 3851 h 4315"/>
              <a:gd name="T82" fmla="*/ 2517 w 3776"/>
              <a:gd name="T83" fmla="*/ 3744 h 4315"/>
              <a:gd name="T84" fmla="*/ 2945 w 3776"/>
              <a:gd name="T85" fmla="*/ 3472 h 4315"/>
              <a:gd name="T86" fmla="*/ 3011 w 3776"/>
              <a:gd name="T87" fmla="*/ 3557 h 4315"/>
              <a:gd name="T88" fmla="*/ 3112 w 3776"/>
              <a:gd name="T89" fmla="*/ 3516 h 4315"/>
              <a:gd name="T90" fmla="*/ 3577 w 3776"/>
              <a:gd name="T91" fmla="*/ 3302 h 4315"/>
              <a:gd name="T92" fmla="*/ 3714 w 3776"/>
              <a:gd name="T93" fmla="*/ 3283 h 4315"/>
              <a:gd name="T94" fmla="*/ 3776 w 3776"/>
              <a:gd name="T95" fmla="*/ 3151 h 4315"/>
              <a:gd name="T96" fmla="*/ 3702 w 3776"/>
              <a:gd name="T97" fmla="*/ 3032 h 4315"/>
              <a:gd name="T98" fmla="*/ 3685 w 3776"/>
              <a:gd name="T99" fmla="*/ 2516 h 4315"/>
              <a:gd name="T100" fmla="*/ 3643 w 3776"/>
              <a:gd name="T101" fmla="*/ 2415 h 4315"/>
              <a:gd name="T102" fmla="*/ 3095 w 3776"/>
              <a:gd name="T103" fmla="*/ 2681 h 4315"/>
              <a:gd name="T104" fmla="*/ 3599 w 3776"/>
              <a:gd name="T105" fmla="*/ 1911 h 4315"/>
              <a:gd name="T106" fmla="*/ 3687 w 3776"/>
              <a:gd name="T107" fmla="*/ 1845 h 4315"/>
              <a:gd name="T108" fmla="*/ 3645 w 3776"/>
              <a:gd name="T109" fmla="*/ 1744 h 4315"/>
              <a:gd name="T110" fmla="*/ 3761 w 3776"/>
              <a:gd name="T111" fmla="*/ 1219 h 4315"/>
              <a:gd name="T112" fmla="*/ 3756 w 3776"/>
              <a:gd name="T113" fmla="*/ 1079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76" h="4315">
                <a:moveTo>
                  <a:pt x="3756" y="1079"/>
                </a:moveTo>
                <a:lnTo>
                  <a:pt x="3739" y="1054"/>
                </a:lnTo>
                <a:lnTo>
                  <a:pt x="3718" y="1034"/>
                </a:lnTo>
                <a:lnTo>
                  <a:pt x="3693" y="1020"/>
                </a:lnTo>
                <a:lnTo>
                  <a:pt x="3666" y="1009"/>
                </a:lnTo>
                <a:lnTo>
                  <a:pt x="3638" y="1005"/>
                </a:lnTo>
                <a:lnTo>
                  <a:pt x="3609" y="1005"/>
                </a:lnTo>
                <a:lnTo>
                  <a:pt x="3581" y="1012"/>
                </a:lnTo>
                <a:lnTo>
                  <a:pt x="3553" y="1025"/>
                </a:lnTo>
                <a:lnTo>
                  <a:pt x="3123" y="1272"/>
                </a:lnTo>
                <a:lnTo>
                  <a:pt x="3123" y="843"/>
                </a:lnTo>
                <a:lnTo>
                  <a:pt x="3121" y="819"/>
                </a:lnTo>
                <a:lnTo>
                  <a:pt x="3112" y="799"/>
                </a:lnTo>
                <a:lnTo>
                  <a:pt x="3097" y="780"/>
                </a:lnTo>
                <a:lnTo>
                  <a:pt x="3080" y="766"/>
                </a:lnTo>
                <a:lnTo>
                  <a:pt x="3058" y="758"/>
                </a:lnTo>
                <a:lnTo>
                  <a:pt x="3034" y="754"/>
                </a:lnTo>
                <a:lnTo>
                  <a:pt x="3011" y="758"/>
                </a:lnTo>
                <a:lnTo>
                  <a:pt x="2990" y="766"/>
                </a:lnTo>
                <a:lnTo>
                  <a:pt x="2972" y="780"/>
                </a:lnTo>
                <a:lnTo>
                  <a:pt x="2957" y="799"/>
                </a:lnTo>
                <a:lnTo>
                  <a:pt x="2948" y="819"/>
                </a:lnTo>
                <a:lnTo>
                  <a:pt x="2945" y="843"/>
                </a:lnTo>
                <a:lnTo>
                  <a:pt x="2945" y="1376"/>
                </a:lnTo>
                <a:lnTo>
                  <a:pt x="2036" y="1899"/>
                </a:lnTo>
                <a:lnTo>
                  <a:pt x="2036" y="851"/>
                </a:lnTo>
                <a:lnTo>
                  <a:pt x="2497" y="585"/>
                </a:lnTo>
                <a:lnTo>
                  <a:pt x="2516" y="571"/>
                </a:lnTo>
                <a:lnTo>
                  <a:pt x="2530" y="552"/>
                </a:lnTo>
                <a:lnTo>
                  <a:pt x="2539" y="531"/>
                </a:lnTo>
                <a:lnTo>
                  <a:pt x="2542" y="508"/>
                </a:lnTo>
                <a:lnTo>
                  <a:pt x="2539" y="486"/>
                </a:lnTo>
                <a:lnTo>
                  <a:pt x="2530" y="463"/>
                </a:lnTo>
                <a:lnTo>
                  <a:pt x="2516" y="444"/>
                </a:lnTo>
                <a:lnTo>
                  <a:pt x="2497" y="431"/>
                </a:lnTo>
                <a:lnTo>
                  <a:pt x="2475" y="422"/>
                </a:lnTo>
                <a:lnTo>
                  <a:pt x="2453" y="419"/>
                </a:lnTo>
                <a:lnTo>
                  <a:pt x="2431" y="422"/>
                </a:lnTo>
                <a:lnTo>
                  <a:pt x="2408" y="431"/>
                </a:lnTo>
                <a:lnTo>
                  <a:pt x="2036" y="644"/>
                </a:lnTo>
                <a:lnTo>
                  <a:pt x="2036" y="149"/>
                </a:lnTo>
                <a:lnTo>
                  <a:pt x="2032" y="115"/>
                </a:lnTo>
                <a:lnTo>
                  <a:pt x="2022" y="84"/>
                </a:lnTo>
                <a:lnTo>
                  <a:pt x="2004" y="56"/>
                </a:lnTo>
                <a:lnTo>
                  <a:pt x="1981" y="33"/>
                </a:lnTo>
                <a:lnTo>
                  <a:pt x="1952" y="16"/>
                </a:lnTo>
                <a:lnTo>
                  <a:pt x="1922" y="4"/>
                </a:lnTo>
                <a:lnTo>
                  <a:pt x="1887" y="0"/>
                </a:lnTo>
                <a:lnTo>
                  <a:pt x="1853" y="4"/>
                </a:lnTo>
                <a:lnTo>
                  <a:pt x="1822" y="16"/>
                </a:lnTo>
                <a:lnTo>
                  <a:pt x="1794" y="33"/>
                </a:lnTo>
                <a:lnTo>
                  <a:pt x="1772" y="56"/>
                </a:lnTo>
                <a:lnTo>
                  <a:pt x="1753" y="84"/>
                </a:lnTo>
                <a:lnTo>
                  <a:pt x="1743" y="115"/>
                </a:lnTo>
                <a:lnTo>
                  <a:pt x="1739" y="149"/>
                </a:lnTo>
                <a:lnTo>
                  <a:pt x="1739" y="644"/>
                </a:lnTo>
                <a:lnTo>
                  <a:pt x="1367" y="431"/>
                </a:lnTo>
                <a:lnTo>
                  <a:pt x="1345" y="422"/>
                </a:lnTo>
                <a:lnTo>
                  <a:pt x="1322" y="419"/>
                </a:lnTo>
                <a:lnTo>
                  <a:pt x="1299" y="422"/>
                </a:lnTo>
                <a:lnTo>
                  <a:pt x="1278" y="431"/>
                </a:lnTo>
                <a:lnTo>
                  <a:pt x="1260" y="444"/>
                </a:lnTo>
                <a:lnTo>
                  <a:pt x="1245" y="463"/>
                </a:lnTo>
                <a:lnTo>
                  <a:pt x="1236" y="486"/>
                </a:lnTo>
                <a:lnTo>
                  <a:pt x="1233" y="508"/>
                </a:lnTo>
                <a:lnTo>
                  <a:pt x="1236" y="530"/>
                </a:lnTo>
                <a:lnTo>
                  <a:pt x="1245" y="552"/>
                </a:lnTo>
                <a:lnTo>
                  <a:pt x="1258" y="571"/>
                </a:lnTo>
                <a:lnTo>
                  <a:pt x="1278" y="585"/>
                </a:lnTo>
                <a:lnTo>
                  <a:pt x="1739" y="851"/>
                </a:lnTo>
                <a:lnTo>
                  <a:pt x="1739" y="1899"/>
                </a:lnTo>
                <a:lnTo>
                  <a:pt x="830" y="1375"/>
                </a:lnTo>
                <a:lnTo>
                  <a:pt x="830" y="843"/>
                </a:lnTo>
                <a:lnTo>
                  <a:pt x="827" y="819"/>
                </a:lnTo>
                <a:lnTo>
                  <a:pt x="818" y="799"/>
                </a:lnTo>
                <a:lnTo>
                  <a:pt x="804" y="780"/>
                </a:lnTo>
                <a:lnTo>
                  <a:pt x="785" y="766"/>
                </a:lnTo>
                <a:lnTo>
                  <a:pt x="764" y="758"/>
                </a:lnTo>
                <a:lnTo>
                  <a:pt x="741" y="754"/>
                </a:lnTo>
                <a:lnTo>
                  <a:pt x="717" y="758"/>
                </a:lnTo>
                <a:lnTo>
                  <a:pt x="695" y="766"/>
                </a:lnTo>
                <a:lnTo>
                  <a:pt x="677" y="780"/>
                </a:lnTo>
                <a:lnTo>
                  <a:pt x="664" y="799"/>
                </a:lnTo>
                <a:lnTo>
                  <a:pt x="654" y="819"/>
                </a:lnTo>
                <a:lnTo>
                  <a:pt x="651" y="843"/>
                </a:lnTo>
                <a:lnTo>
                  <a:pt x="651" y="1272"/>
                </a:lnTo>
                <a:lnTo>
                  <a:pt x="222" y="1024"/>
                </a:lnTo>
                <a:lnTo>
                  <a:pt x="195" y="1012"/>
                </a:lnTo>
                <a:lnTo>
                  <a:pt x="166" y="1005"/>
                </a:lnTo>
                <a:lnTo>
                  <a:pt x="137" y="1004"/>
                </a:lnTo>
                <a:lnTo>
                  <a:pt x="110" y="1009"/>
                </a:lnTo>
                <a:lnTo>
                  <a:pt x="82" y="1020"/>
                </a:lnTo>
                <a:lnTo>
                  <a:pt x="57" y="1034"/>
                </a:lnTo>
                <a:lnTo>
                  <a:pt x="36" y="1054"/>
                </a:lnTo>
                <a:lnTo>
                  <a:pt x="18" y="1079"/>
                </a:lnTo>
                <a:lnTo>
                  <a:pt x="6" y="1106"/>
                </a:lnTo>
                <a:lnTo>
                  <a:pt x="0" y="1135"/>
                </a:lnTo>
                <a:lnTo>
                  <a:pt x="0" y="1164"/>
                </a:lnTo>
                <a:lnTo>
                  <a:pt x="3" y="1191"/>
                </a:lnTo>
                <a:lnTo>
                  <a:pt x="14" y="1219"/>
                </a:lnTo>
                <a:lnTo>
                  <a:pt x="28" y="1244"/>
                </a:lnTo>
                <a:lnTo>
                  <a:pt x="48" y="1265"/>
                </a:lnTo>
                <a:lnTo>
                  <a:pt x="73" y="1283"/>
                </a:lnTo>
                <a:lnTo>
                  <a:pt x="503" y="1530"/>
                </a:lnTo>
                <a:lnTo>
                  <a:pt x="131" y="1744"/>
                </a:lnTo>
                <a:lnTo>
                  <a:pt x="112" y="1759"/>
                </a:lnTo>
                <a:lnTo>
                  <a:pt x="98" y="1778"/>
                </a:lnTo>
                <a:lnTo>
                  <a:pt x="90" y="1799"/>
                </a:lnTo>
                <a:lnTo>
                  <a:pt x="86" y="1821"/>
                </a:lnTo>
                <a:lnTo>
                  <a:pt x="89" y="1845"/>
                </a:lnTo>
                <a:lnTo>
                  <a:pt x="98" y="1867"/>
                </a:lnTo>
                <a:lnTo>
                  <a:pt x="114" y="1885"/>
                </a:lnTo>
                <a:lnTo>
                  <a:pt x="132" y="1899"/>
                </a:lnTo>
                <a:lnTo>
                  <a:pt x="153" y="1909"/>
                </a:lnTo>
                <a:lnTo>
                  <a:pt x="176" y="1911"/>
                </a:lnTo>
                <a:lnTo>
                  <a:pt x="199" y="1909"/>
                </a:lnTo>
                <a:lnTo>
                  <a:pt x="221" y="1899"/>
                </a:lnTo>
                <a:lnTo>
                  <a:pt x="681" y="1634"/>
                </a:lnTo>
                <a:lnTo>
                  <a:pt x="1590" y="2157"/>
                </a:lnTo>
                <a:lnTo>
                  <a:pt x="681" y="2682"/>
                </a:lnTo>
                <a:lnTo>
                  <a:pt x="221" y="2415"/>
                </a:lnTo>
                <a:lnTo>
                  <a:pt x="199" y="2406"/>
                </a:lnTo>
                <a:lnTo>
                  <a:pt x="175" y="2403"/>
                </a:lnTo>
                <a:lnTo>
                  <a:pt x="153" y="2407"/>
                </a:lnTo>
                <a:lnTo>
                  <a:pt x="132" y="2415"/>
                </a:lnTo>
                <a:lnTo>
                  <a:pt x="114" y="2430"/>
                </a:lnTo>
                <a:lnTo>
                  <a:pt x="98" y="2448"/>
                </a:lnTo>
                <a:lnTo>
                  <a:pt x="89" y="2470"/>
                </a:lnTo>
                <a:lnTo>
                  <a:pt x="86" y="2494"/>
                </a:lnTo>
                <a:lnTo>
                  <a:pt x="90" y="2516"/>
                </a:lnTo>
                <a:lnTo>
                  <a:pt x="98" y="2537"/>
                </a:lnTo>
                <a:lnTo>
                  <a:pt x="112" y="2555"/>
                </a:lnTo>
                <a:lnTo>
                  <a:pt x="131" y="2571"/>
                </a:lnTo>
                <a:lnTo>
                  <a:pt x="503" y="2784"/>
                </a:lnTo>
                <a:lnTo>
                  <a:pt x="73" y="3032"/>
                </a:lnTo>
                <a:lnTo>
                  <a:pt x="49" y="3050"/>
                </a:lnTo>
                <a:lnTo>
                  <a:pt x="28" y="3071"/>
                </a:lnTo>
                <a:lnTo>
                  <a:pt x="14" y="3096"/>
                </a:lnTo>
                <a:lnTo>
                  <a:pt x="3" y="3123"/>
                </a:lnTo>
                <a:lnTo>
                  <a:pt x="0" y="3151"/>
                </a:lnTo>
                <a:lnTo>
                  <a:pt x="0" y="3180"/>
                </a:lnTo>
                <a:lnTo>
                  <a:pt x="6" y="3209"/>
                </a:lnTo>
                <a:lnTo>
                  <a:pt x="19" y="3236"/>
                </a:lnTo>
                <a:lnTo>
                  <a:pt x="38" y="3262"/>
                </a:lnTo>
                <a:lnTo>
                  <a:pt x="61" y="3283"/>
                </a:lnTo>
                <a:lnTo>
                  <a:pt x="89" y="3298"/>
                </a:lnTo>
                <a:lnTo>
                  <a:pt x="117" y="3307"/>
                </a:lnTo>
                <a:lnTo>
                  <a:pt x="148" y="3311"/>
                </a:lnTo>
                <a:lnTo>
                  <a:pt x="174" y="3308"/>
                </a:lnTo>
                <a:lnTo>
                  <a:pt x="199" y="3302"/>
                </a:lnTo>
                <a:lnTo>
                  <a:pt x="222" y="3291"/>
                </a:lnTo>
                <a:lnTo>
                  <a:pt x="652" y="3042"/>
                </a:lnTo>
                <a:lnTo>
                  <a:pt x="652" y="3472"/>
                </a:lnTo>
                <a:lnTo>
                  <a:pt x="654" y="3495"/>
                </a:lnTo>
                <a:lnTo>
                  <a:pt x="664" y="3516"/>
                </a:lnTo>
                <a:lnTo>
                  <a:pt x="678" y="3535"/>
                </a:lnTo>
                <a:lnTo>
                  <a:pt x="695" y="3548"/>
                </a:lnTo>
                <a:lnTo>
                  <a:pt x="717" y="3557"/>
                </a:lnTo>
                <a:lnTo>
                  <a:pt x="741" y="3561"/>
                </a:lnTo>
                <a:lnTo>
                  <a:pt x="764" y="3557"/>
                </a:lnTo>
                <a:lnTo>
                  <a:pt x="785" y="3549"/>
                </a:lnTo>
                <a:lnTo>
                  <a:pt x="804" y="3535"/>
                </a:lnTo>
                <a:lnTo>
                  <a:pt x="818" y="3516"/>
                </a:lnTo>
                <a:lnTo>
                  <a:pt x="827" y="3495"/>
                </a:lnTo>
                <a:lnTo>
                  <a:pt x="830" y="3472"/>
                </a:lnTo>
                <a:lnTo>
                  <a:pt x="830" y="2939"/>
                </a:lnTo>
                <a:lnTo>
                  <a:pt x="1739" y="2415"/>
                </a:lnTo>
                <a:lnTo>
                  <a:pt x="1739" y="3464"/>
                </a:lnTo>
                <a:lnTo>
                  <a:pt x="1278" y="3730"/>
                </a:lnTo>
                <a:lnTo>
                  <a:pt x="1260" y="3744"/>
                </a:lnTo>
                <a:lnTo>
                  <a:pt x="1245" y="3762"/>
                </a:lnTo>
                <a:lnTo>
                  <a:pt x="1236" y="3783"/>
                </a:lnTo>
                <a:lnTo>
                  <a:pt x="1233" y="3807"/>
                </a:lnTo>
                <a:lnTo>
                  <a:pt x="1236" y="3829"/>
                </a:lnTo>
                <a:lnTo>
                  <a:pt x="1245" y="3851"/>
                </a:lnTo>
                <a:lnTo>
                  <a:pt x="1260" y="3871"/>
                </a:lnTo>
                <a:lnTo>
                  <a:pt x="1279" y="3885"/>
                </a:lnTo>
                <a:lnTo>
                  <a:pt x="1300" y="3893"/>
                </a:lnTo>
                <a:lnTo>
                  <a:pt x="1322" y="3896"/>
                </a:lnTo>
                <a:lnTo>
                  <a:pt x="1346" y="3893"/>
                </a:lnTo>
                <a:lnTo>
                  <a:pt x="1367" y="3884"/>
                </a:lnTo>
                <a:lnTo>
                  <a:pt x="1739" y="3671"/>
                </a:lnTo>
                <a:lnTo>
                  <a:pt x="1739" y="4166"/>
                </a:lnTo>
                <a:lnTo>
                  <a:pt x="1743" y="4200"/>
                </a:lnTo>
                <a:lnTo>
                  <a:pt x="1753" y="4231"/>
                </a:lnTo>
                <a:lnTo>
                  <a:pt x="1772" y="4258"/>
                </a:lnTo>
                <a:lnTo>
                  <a:pt x="1794" y="4282"/>
                </a:lnTo>
                <a:lnTo>
                  <a:pt x="1823" y="4299"/>
                </a:lnTo>
                <a:lnTo>
                  <a:pt x="1853" y="4311"/>
                </a:lnTo>
                <a:lnTo>
                  <a:pt x="1888" y="4315"/>
                </a:lnTo>
                <a:lnTo>
                  <a:pt x="1922" y="4311"/>
                </a:lnTo>
                <a:lnTo>
                  <a:pt x="1954" y="4299"/>
                </a:lnTo>
                <a:lnTo>
                  <a:pt x="1981" y="4282"/>
                </a:lnTo>
                <a:lnTo>
                  <a:pt x="2004" y="4258"/>
                </a:lnTo>
                <a:lnTo>
                  <a:pt x="2022" y="4231"/>
                </a:lnTo>
                <a:lnTo>
                  <a:pt x="2032" y="4200"/>
                </a:lnTo>
                <a:lnTo>
                  <a:pt x="2036" y="4166"/>
                </a:lnTo>
                <a:lnTo>
                  <a:pt x="2036" y="3671"/>
                </a:lnTo>
                <a:lnTo>
                  <a:pt x="2408" y="3884"/>
                </a:lnTo>
                <a:lnTo>
                  <a:pt x="2431" y="3893"/>
                </a:lnTo>
                <a:lnTo>
                  <a:pt x="2453" y="3896"/>
                </a:lnTo>
                <a:lnTo>
                  <a:pt x="2475" y="3893"/>
                </a:lnTo>
                <a:lnTo>
                  <a:pt x="2497" y="3885"/>
                </a:lnTo>
                <a:lnTo>
                  <a:pt x="2516" y="3871"/>
                </a:lnTo>
                <a:lnTo>
                  <a:pt x="2530" y="3851"/>
                </a:lnTo>
                <a:lnTo>
                  <a:pt x="2539" y="3829"/>
                </a:lnTo>
                <a:lnTo>
                  <a:pt x="2542" y="3807"/>
                </a:lnTo>
                <a:lnTo>
                  <a:pt x="2539" y="3783"/>
                </a:lnTo>
                <a:lnTo>
                  <a:pt x="2530" y="3762"/>
                </a:lnTo>
                <a:lnTo>
                  <a:pt x="2517" y="3744"/>
                </a:lnTo>
                <a:lnTo>
                  <a:pt x="2497" y="3730"/>
                </a:lnTo>
                <a:lnTo>
                  <a:pt x="2036" y="3464"/>
                </a:lnTo>
                <a:lnTo>
                  <a:pt x="2036" y="2415"/>
                </a:lnTo>
                <a:lnTo>
                  <a:pt x="2945" y="2939"/>
                </a:lnTo>
                <a:lnTo>
                  <a:pt x="2945" y="3472"/>
                </a:lnTo>
                <a:lnTo>
                  <a:pt x="2948" y="3495"/>
                </a:lnTo>
                <a:lnTo>
                  <a:pt x="2957" y="3516"/>
                </a:lnTo>
                <a:lnTo>
                  <a:pt x="2972" y="3535"/>
                </a:lnTo>
                <a:lnTo>
                  <a:pt x="2990" y="3548"/>
                </a:lnTo>
                <a:lnTo>
                  <a:pt x="3011" y="3557"/>
                </a:lnTo>
                <a:lnTo>
                  <a:pt x="3034" y="3561"/>
                </a:lnTo>
                <a:lnTo>
                  <a:pt x="3058" y="3557"/>
                </a:lnTo>
                <a:lnTo>
                  <a:pt x="3080" y="3549"/>
                </a:lnTo>
                <a:lnTo>
                  <a:pt x="3097" y="3535"/>
                </a:lnTo>
                <a:lnTo>
                  <a:pt x="3112" y="3516"/>
                </a:lnTo>
                <a:lnTo>
                  <a:pt x="3121" y="3495"/>
                </a:lnTo>
                <a:lnTo>
                  <a:pt x="3123" y="3472"/>
                </a:lnTo>
                <a:lnTo>
                  <a:pt x="3123" y="3042"/>
                </a:lnTo>
                <a:lnTo>
                  <a:pt x="3553" y="3290"/>
                </a:lnTo>
                <a:lnTo>
                  <a:pt x="3577" y="3302"/>
                </a:lnTo>
                <a:lnTo>
                  <a:pt x="3602" y="3308"/>
                </a:lnTo>
                <a:lnTo>
                  <a:pt x="3628" y="3311"/>
                </a:lnTo>
                <a:lnTo>
                  <a:pt x="3658" y="3307"/>
                </a:lnTo>
                <a:lnTo>
                  <a:pt x="3687" y="3298"/>
                </a:lnTo>
                <a:lnTo>
                  <a:pt x="3714" y="3283"/>
                </a:lnTo>
                <a:lnTo>
                  <a:pt x="3738" y="3262"/>
                </a:lnTo>
                <a:lnTo>
                  <a:pt x="3756" y="3236"/>
                </a:lnTo>
                <a:lnTo>
                  <a:pt x="3769" y="3209"/>
                </a:lnTo>
                <a:lnTo>
                  <a:pt x="3776" y="3180"/>
                </a:lnTo>
                <a:lnTo>
                  <a:pt x="3776" y="3151"/>
                </a:lnTo>
                <a:lnTo>
                  <a:pt x="3772" y="3122"/>
                </a:lnTo>
                <a:lnTo>
                  <a:pt x="3761" y="3096"/>
                </a:lnTo>
                <a:lnTo>
                  <a:pt x="3747" y="3071"/>
                </a:lnTo>
                <a:lnTo>
                  <a:pt x="3726" y="3050"/>
                </a:lnTo>
                <a:lnTo>
                  <a:pt x="3702" y="3032"/>
                </a:lnTo>
                <a:lnTo>
                  <a:pt x="3273" y="2784"/>
                </a:lnTo>
                <a:lnTo>
                  <a:pt x="3645" y="2571"/>
                </a:lnTo>
                <a:lnTo>
                  <a:pt x="3663" y="2555"/>
                </a:lnTo>
                <a:lnTo>
                  <a:pt x="3678" y="2537"/>
                </a:lnTo>
                <a:lnTo>
                  <a:pt x="3685" y="2516"/>
                </a:lnTo>
                <a:lnTo>
                  <a:pt x="3689" y="2494"/>
                </a:lnTo>
                <a:lnTo>
                  <a:pt x="3687" y="2470"/>
                </a:lnTo>
                <a:lnTo>
                  <a:pt x="3678" y="2448"/>
                </a:lnTo>
                <a:lnTo>
                  <a:pt x="3662" y="2430"/>
                </a:lnTo>
                <a:lnTo>
                  <a:pt x="3643" y="2415"/>
                </a:lnTo>
                <a:lnTo>
                  <a:pt x="3623" y="2406"/>
                </a:lnTo>
                <a:lnTo>
                  <a:pt x="3600" y="2403"/>
                </a:lnTo>
                <a:lnTo>
                  <a:pt x="3577" y="2406"/>
                </a:lnTo>
                <a:lnTo>
                  <a:pt x="3554" y="2415"/>
                </a:lnTo>
                <a:lnTo>
                  <a:pt x="3095" y="2681"/>
                </a:lnTo>
                <a:lnTo>
                  <a:pt x="2186" y="2157"/>
                </a:lnTo>
                <a:lnTo>
                  <a:pt x="3095" y="1632"/>
                </a:lnTo>
                <a:lnTo>
                  <a:pt x="3554" y="1898"/>
                </a:lnTo>
                <a:lnTo>
                  <a:pt x="3577" y="1907"/>
                </a:lnTo>
                <a:lnTo>
                  <a:pt x="3599" y="1911"/>
                </a:lnTo>
                <a:lnTo>
                  <a:pt x="3623" y="1907"/>
                </a:lnTo>
                <a:lnTo>
                  <a:pt x="3643" y="1899"/>
                </a:lnTo>
                <a:lnTo>
                  <a:pt x="3662" y="1885"/>
                </a:lnTo>
                <a:lnTo>
                  <a:pt x="3678" y="1865"/>
                </a:lnTo>
                <a:lnTo>
                  <a:pt x="3687" y="1845"/>
                </a:lnTo>
                <a:lnTo>
                  <a:pt x="3689" y="1821"/>
                </a:lnTo>
                <a:lnTo>
                  <a:pt x="3685" y="1799"/>
                </a:lnTo>
                <a:lnTo>
                  <a:pt x="3678" y="1776"/>
                </a:lnTo>
                <a:lnTo>
                  <a:pt x="3663" y="1758"/>
                </a:lnTo>
                <a:lnTo>
                  <a:pt x="3645" y="1744"/>
                </a:lnTo>
                <a:lnTo>
                  <a:pt x="3273" y="1530"/>
                </a:lnTo>
                <a:lnTo>
                  <a:pt x="3702" y="1282"/>
                </a:lnTo>
                <a:lnTo>
                  <a:pt x="3726" y="1265"/>
                </a:lnTo>
                <a:lnTo>
                  <a:pt x="3747" y="1244"/>
                </a:lnTo>
                <a:lnTo>
                  <a:pt x="3761" y="1219"/>
                </a:lnTo>
                <a:lnTo>
                  <a:pt x="3772" y="1191"/>
                </a:lnTo>
                <a:lnTo>
                  <a:pt x="3776" y="1164"/>
                </a:lnTo>
                <a:lnTo>
                  <a:pt x="3776" y="1135"/>
                </a:lnTo>
                <a:lnTo>
                  <a:pt x="3769" y="1106"/>
                </a:lnTo>
                <a:lnTo>
                  <a:pt x="3756" y="107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2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7394</TotalTime>
  <Words>7</Words>
  <Application>Microsoft Office PowerPoint</Application>
  <PresentationFormat>宽屏</PresentationFormat>
  <Paragraphs>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OCR A Extended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Zhipeng Zhang</dc:creator>
  <cp:lastModifiedBy>Zhipeng Zhang</cp:lastModifiedBy>
  <cp:revision>63</cp:revision>
  <dcterms:created xsi:type="dcterms:W3CDTF">2017-02-06T09:17:31Z</dcterms:created>
  <dcterms:modified xsi:type="dcterms:W3CDTF">2017-03-05T19:12:10Z</dcterms:modified>
</cp:coreProperties>
</file>