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0" d="100"/>
          <a:sy n="200" d="100"/>
        </p:scale>
        <p:origin x="-3072" y="-4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7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3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49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5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5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2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1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03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5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8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C29D-F25A-4EFA-B0D8-3A6B3402506A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1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13259" y="108325"/>
            <a:ext cx="4499038" cy="4499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561702" y="365727"/>
            <a:ext cx="4402184" cy="3984235"/>
          </a:xfrm>
          <a:custGeom>
            <a:avLst/>
            <a:gdLst>
              <a:gd name="connsiteX0" fmla="*/ 3670664 w 4402184"/>
              <a:gd name="connsiteY0" fmla="*/ 2669268 h 3984235"/>
              <a:gd name="connsiteX1" fmla="*/ 3087248 w 4402184"/>
              <a:gd name="connsiteY1" fmla="*/ 3252684 h 3984235"/>
              <a:gd name="connsiteX2" fmla="*/ 3670664 w 4402184"/>
              <a:gd name="connsiteY2" fmla="*/ 3836100 h 3984235"/>
              <a:gd name="connsiteX3" fmla="*/ 4254080 w 4402184"/>
              <a:gd name="connsiteY3" fmla="*/ 3252684 h 3984235"/>
              <a:gd name="connsiteX4" fmla="*/ 3670664 w 4402184"/>
              <a:gd name="connsiteY4" fmla="*/ 2669268 h 3984235"/>
              <a:gd name="connsiteX5" fmla="*/ 3670664 w 4402184"/>
              <a:gd name="connsiteY5" fmla="*/ 2521164 h 3984235"/>
              <a:gd name="connsiteX6" fmla="*/ 4402184 w 4402184"/>
              <a:gd name="connsiteY6" fmla="*/ 3252684 h 3984235"/>
              <a:gd name="connsiteX7" fmla="*/ 3670664 w 4402184"/>
              <a:gd name="connsiteY7" fmla="*/ 3984204 h 3984235"/>
              <a:gd name="connsiteX8" fmla="*/ 2939144 w 4402184"/>
              <a:gd name="connsiteY8" fmla="*/ 3252684 h 3984235"/>
              <a:gd name="connsiteX9" fmla="*/ 3670664 w 4402184"/>
              <a:gd name="connsiteY9" fmla="*/ 2521164 h 3984235"/>
              <a:gd name="connsiteX10" fmla="*/ 261962 w 4402184"/>
              <a:gd name="connsiteY10" fmla="*/ 1535850 h 3984235"/>
              <a:gd name="connsiteX11" fmla="*/ 480075 w 4402184"/>
              <a:gd name="connsiteY11" fmla="*/ 1587170 h 3984235"/>
              <a:gd name="connsiteX12" fmla="*/ 1051871 w 4402184"/>
              <a:gd name="connsiteY12" fmla="*/ 3335685 h 3984235"/>
              <a:gd name="connsiteX13" fmla="*/ 2867878 w 4402184"/>
              <a:gd name="connsiteY13" fmla="*/ 3629579 h 3984235"/>
              <a:gd name="connsiteX14" fmla="*/ 2952383 w 4402184"/>
              <a:gd name="connsiteY14" fmla="*/ 3837103 h 3984235"/>
              <a:gd name="connsiteX15" fmla="*/ 906224 w 4402184"/>
              <a:gd name="connsiteY15" fmla="*/ 3505963 h 3984235"/>
              <a:gd name="connsiteX16" fmla="*/ 261962 w 4402184"/>
              <a:gd name="connsiteY16" fmla="*/ 1535850 h 3984235"/>
              <a:gd name="connsiteX17" fmla="*/ 731520 w 4402184"/>
              <a:gd name="connsiteY17" fmla="*/ 148136 h 3984235"/>
              <a:gd name="connsiteX18" fmla="*/ 148104 w 4402184"/>
              <a:gd name="connsiteY18" fmla="*/ 731552 h 3984235"/>
              <a:gd name="connsiteX19" fmla="*/ 731520 w 4402184"/>
              <a:gd name="connsiteY19" fmla="*/ 1314968 h 3984235"/>
              <a:gd name="connsiteX20" fmla="*/ 1314936 w 4402184"/>
              <a:gd name="connsiteY20" fmla="*/ 731552 h 3984235"/>
              <a:gd name="connsiteX21" fmla="*/ 731520 w 4402184"/>
              <a:gd name="connsiteY21" fmla="*/ 148136 h 3984235"/>
              <a:gd name="connsiteX22" fmla="*/ 2262992 w 4402184"/>
              <a:gd name="connsiteY22" fmla="*/ 971 h 3984235"/>
              <a:gd name="connsiteX23" fmla="*/ 3501958 w 4402184"/>
              <a:gd name="connsiteY23" fmla="*/ 483425 h 3984235"/>
              <a:gd name="connsiteX24" fmla="*/ 4139835 w 4402184"/>
              <a:gd name="connsiteY24" fmla="*/ 2450028 h 3984235"/>
              <a:gd name="connsiteX25" fmla="*/ 3915600 w 4402184"/>
              <a:gd name="connsiteY25" fmla="*/ 2397066 h 3984235"/>
              <a:gd name="connsiteX26" fmla="*/ 3351500 w 4402184"/>
              <a:gd name="connsiteY26" fmla="*/ 657921 h 3984235"/>
              <a:gd name="connsiteX27" fmla="*/ 1548283 w 4402184"/>
              <a:gd name="connsiteY27" fmla="*/ 355854 h 3984235"/>
              <a:gd name="connsiteX28" fmla="*/ 1462904 w 4402184"/>
              <a:gd name="connsiteY28" fmla="*/ 141852 h 3984235"/>
              <a:gd name="connsiteX29" fmla="*/ 2262992 w 4402184"/>
              <a:gd name="connsiteY29" fmla="*/ 971 h 3984235"/>
              <a:gd name="connsiteX30" fmla="*/ 731520 w 4402184"/>
              <a:gd name="connsiteY30" fmla="*/ 32 h 3984235"/>
              <a:gd name="connsiteX31" fmla="*/ 1463040 w 4402184"/>
              <a:gd name="connsiteY31" fmla="*/ 731552 h 3984235"/>
              <a:gd name="connsiteX32" fmla="*/ 731520 w 4402184"/>
              <a:gd name="connsiteY32" fmla="*/ 1463072 h 3984235"/>
              <a:gd name="connsiteX33" fmla="*/ 0 w 4402184"/>
              <a:gd name="connsiteY33" fmla="*/ 731552 h 3984235"/>
              <a:gd name="connsiteX34" fmla="*/ 731520 w 4402184"/>
              <a:gd name="connsiteY34" fmla="*/ 32 h 398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402184" h="3984235">
                <a:moveTo>
                  <a:pt x="3670664" y="2669268"/>
                </a:moveTo>
                <a:cubicBezTo>
                  <a:pt x="3348452" y="2669268"/>
                  <a:pt x="3087248" y="2930472"/>
                  <a:pt x="3087248" y="3252684"/>
                </a:cubicBezTo>
                <a:cubicBezTo>
                  <a:pt x="3087248" y="3574896"/>
                  <a:pt x="3348452" y="3836100"/>
                  <a:pt x="3670664" y="3836100"/>
                </a:cubicBezTo>
                <a:cubicBezTo>
                  <a:pt x="3992876" y="3836100"/>
                  <a:pt x="4254080" y="3574896"/>
                  <a:pt x="4254080" y="3252684"/>
                </a:cubicBezTo>
                <a:cubicBezTo>
                  <a:pt x="4254080" y="2930472"/>
                  <a:pt x="3992876" y="2669268"/>
                  <a:pt x="3670664" y="2669268"/>
                </a:cubicBezTo>
                <a:close/>
                <a:moveTo>
                  <a:pt x="3670664" y="2521164"/>
                </a:moveTo>
                <a:cubicBezTo>
                  <a:pt x="4074671" y="2521164"/>
                  <a:pt x="4402184" y="2848677"/>
                  <a:pt x="4402184" y="3252684"/>
                </a:cubicBezTo>
                <a:cubicBezTo>
                  <a:pt x="4402184" y="3656691"/>
                  <a:pt x="4074671" y="3984204"/>
                  <a:pt x="3670664" y="3984204"/>
                </a:cubicBezTo>
                <a:cubicBezTo>
                  <a:pt x="3266657" y="3984204"/>
                  <a:pt x="2939144" y="3656691"/>
                  <a:pt x="2939144" y="3252684"/>
                </a:cubicBezTo>
                <a:cubicBezTo>
                  <a:pt x="2939144" y="2848677"/>
                  <a:pt x="3266657" y="2521164"/>
                  <a:pt x="3670664" y="2521164"/>
                </a:cubicBezTo>
                <a:close/>
                <a:moveTo>
                  <a:pt x="261962" y="1535850"/>
                </a:moveTo>
                <a:lnTo>
                  <a:pt x="480075" y="1587170"/>
                </a:lnTo>
                <a:cubicBezTo>
                  <a:pt x="328565" y="2231082"/>
                  <a:pt x="549180" y="2905708"/>
                  <a:pt x="1051871" y="3335685"/>
                </a:cubicBezTo>
                <a:cubicBezTo>
                  <a:pt x="1554562" y="3765662"/>
                  <a:pt x="2255228" y="3879054"/>
                  <a:pt x="2867878" y="3629579"/>
                </a:cubicBezTo>
                <a:lnTo>
                  <a:pt x="2952383" y="3837103"/>
                </a:lnTo>
                <a:cubicBezTo>
                  <a:pt x="2262089" y="4118196"/>
                  <a:pt x="1472623" y="3990433"/>
                  <a:pt x="906224" y="3505963"/>
                </a:cubicBezTo>
                <a:cubicBezTo>
                  <a:pt x="339825" y="3021493"/>
                  <a:pt x="91250" y="2261368"/>
                  <a:pt x="261962" y="1535850"/>
                </a:cubicBezTo>
                <a:close/>
                <a:moveTo>
                  <a:pt x="731520" y="148136"/>
                </a:moveTo>
                <a:cubicBezTo>
                  <a:pt x="409308" y="148136"/>
                  <a:pt x="148104" y="409340"/>
                  <a:pt x="148104" y="731552"/>
                </a:cubicBezTo>
                <a:cubicBezTo>
                  <a:pt x="148104" y="1053764"/>
                  <a:pt x="409308" y="1314968"/>
                  <a:pt x="731520" y="1314968"/>
                </a:cubicBezTo>
                <a:cubicBezTo>
                  <a:pt x="1053732" y="1314968"/>
                  <a:pt x="1314936" y="1053764"/>
                  <a:pt x="1314936" y="731552"/>
                </a:cubicBezTo>
                <a:cubicBezTo>
                  <a:pt x="1314936" y="409340"/>
                  <a:pt x="1053732" y="148136"/>
                  <a:pt x="731520" y="148136"/>
                </a:cubicBezTo>
                <a:close/>
                <a:moveTo>
                  <a:pt x="2262992" y="971"/>
                </a:moveTo>
                <a:cubicBezTo>
                  <a:pt x="2711257" y="14972"/>
                  <a:pt x="3150222" y="180141"/>
                  <a:pt x="3501958" y="483425"/>
                </a:cubicBezTo>
                <a:cubicBezTo>
                  <a:pt x="4064736" y="968679"/>
                  <a:pt x="4310647" y="1726830"/>
                  <a:pt x="4139835" y="2450028"/>
                </a:cubicBezTo>
                <a:lnTo>
                  <a:pt x="3915600" y="2397066"/>
                </a:lnTo>
                <a:cubicBezTo>
                  <a:pt x="4066655" y="1757514"/>
                  <a:pt x="3849187" y="1087050"/>
                  <a:pt x="3351500" y="657921"/>
                </a:cubicBezTo>
                <a:cubicBezTo>
                  <a:pt x="2853813" y="228792"/>
                  <a:pt x="2158649" y="112341"/>
                  <a:pt x="1548283" y="355854"/>
                </a:cubicBezTo>
                <a:lnTo>
                  <a:pt x="1462904" y="141852"/>
                </a:lnTo>
                <a:cubicBezTo>
                  <a:pt x="1721727" y="38591"/>
                  <a:pt x="1994033" y="-7429"/>
                  <a:pt x="2262992" y="971"/>
                </a:cubicBezTo>
                <a:close/>
                <a:moveTo>
                  <a:pt x="731520" y="32"/>
                </a:moveTo>
                <a:cubicBezTo>
                  <a:pt x="1135527" y="32"/>
                  <a:pt x="1463040" y="327545"/>
                  <a:pt x="1463040" y="731552"/>
                </a:cubicBezTo>
                <a:cubicBezTo>
                  <a:pt x="1463040" y="1135559"/>
                  <a:pt x="1135527" y="1463072"/>
                  <a:pt x="731520" y="1463072"/>
                </a:cubicBezTo>
                <a:cubicBezTo>
                  <a:pt x="327513" y="1463072"/>
                  <a:pt x="0" y="1135559"/>
                  <a:pt x="0" y="731552"/>
                </a:cubicBezTo>
                <a:cubicBezTo>
                  <a:pt x="0" y="327545"/>
                  <a:pt x="327513" y="32"/>
                  <a:pt x="731520" y="32"/>
                </a:cubicBezTo>
                <a:close/>
              </a:path>
            </a:pathLst>
          </a:custGeom>
          <a:solidFill>
            <a:srgbClr val="00C8C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8229599" y="6557491"/>
            <a:ext cx="4402184" cy="3984235"/>
          </a:xfrm>
          <a:custGeom>
            <a:avLst/>
            <a:gdLst>
              <a:gd name="connsiteX0" fmla="*/ 3670664 w 4402184"/>
              <a:gd name="connsiteY0" fmla="*/ 2669268 h 3984235"/>
              <a:gd name="connsiteX1" fmla="*/ 3087248 w 4402184"/>
              <a:gd name="connsiteY1" fmla="*/ 3252684 h 3984235"/>
              <a:gd name="connsiteX2" fmla="*/ 3670664 w 4402184"/>
              <a:gd name="connsiteY2" fmla="*/ 3836100 h 3984235"/>
              <a:gd name="connsiteX3" fmla="*/ 4254080 w 4402184"/>
              <a:gd name="connsiteY3" fmla="*/ 3252684 h 3984235"/>
              <a:gd name="connsiteX4" fmla="*/ 3670664 w 4402184"/>
              <a:gd name="connsiteY4" fmla="*/ 2669268 h 3984235"/>
              <a:gd name="connsiteX5" fmla="*/ 3670664 w 4402184"/>
              <a:gd name="connsiteY5" fmla="*/ 2521164 h 3984235"/>
              <a:gd name="connsiteX6" fmla="*/ 4402184 w 4402184"/>
              <a:gd name="connsiteY6" fmla="*/ 3252684 h 3984235"/>
              <a:gd name="connsiteX7" fmla="*/ 3670664 w 4402184"/>
              <a:gd name="connsiteY7" fmla="*/ 3984204 h 3984235"/>
              <a:gd name="connsiteX8" fmla="*/ 2939144 w 4402184"/>
              <a:gd name="connsiteY8" fmla="*/ 3252684 h 3984235"/>
              <a:gd name="connsiteX9" fmla="*/ 3670664 w 4402184"/>
              <a:gd name="connsiteY9" fmla="*/ 2521164 h 3984235"/>
              <a:gd name="connsiteX10" fmla="*/ 261962 w 4402184"/>
              <a:gd name="connsiteY10" fmla="*/ 1535850 h 3984235"/>
              <a:gd name="connsiteX11" fmla="*/ 480075 w 4402184"/>
              <a:gd name="connsiteY11" fmla="*/ 1587170 h 3984235"/>
              <a:gd name="connsiteX12" fmla="*/ 1051871 w 4402184"/>
              <a:gd name="connsiteY12" fmla="*/ 3335685 h 3984235"/>
              <a:gd name="connsiteX13" fmla="*/ 2867878 w 4402184"/>
              <a:gd name="connsiteY13" fmla="*/ 3629579 h 3984235"/>
              <a:gd name="connsiteX14" fmla="*/ 2952383 w 4402184"/>
              <a:gd name="connsiteY14" fmla="*/ 3837103 h 3984235"/>
              <a:gd name="connsiteX15" fmla="*/ 906224 w 4402184"/>
              <a:gd name="connsiteY15" fmla="*/ 3505963 h 3984235"/>
              <a:gd name="connsiteX16" fmla="*/ 261962 w 4402184"/>
              <a:gd name="connsiteY16" fmla="*/ 1535850 h 3984235"/>
              <a:gd name="connsiteX17" fmla="*/ 731520 w 4402184"/>
              <a:gd name="connsiteY17" fmla="*/ 148136 h 3984235"/>
              <a:gd name="connsiteX18" fmla="*/ 148104 w 4402184"/>
              <a:gd name="connsiteY18" fmla="*/ 731552 h 3984235"/>
              <a:gd name="connsiteX19" fmla="*/ 731520 w 4402184"/>
              <a:gd name="connsiteY19" fmla="*/ 1314968 h 3984235"/>
              <a:gd name="connsiteX20" fmla="*/ 1314936 w 4402184"/>
              <a:gd name="connsiteY20" fmla="*/ 731552 h 3984235"/>
              <a:gd name="connsiteX21" fmla="*/ 731520 w 4402184"/>
              <a:gd name="connsiteY21" fmla="*/ 148136 h 3984235"/>
              <a:gd name="connsiteX22" fmla="*/ 2262992 w 4402184"/>
              <a:gd name="connsiteY22" fmla="*/ 971 h 3984235"/>
              <a:gd name="connsiteX23" fmla="*/ 3501958 w 4402184"/>
              <a:gd name="connsiteY23" fmla="*/ 483425 h 3984235"/>
              <a:gd name="connsiteX24" fmla="*/ 4139835 w 4402184"/>
              <a:gd name="connsiteY24" fmla="*/ 2450028 h 3984235"/>
              <a:gd name="connsiteX25" fmla="*/ 3915600 w 4402184"/>
              <a:gd name="connsiteY25" fmla="*/ 2397066 h 3984235"/>
              <a:gd name="connsiteX26" fmla="*/ 3351500 w 4402184"/>
              <a:gd name="connsiteY26" fmla="*/ 657921 h 3984235"/>
              <a:gd name="connsiteX27" fmla="*/ 1548283 w 4402184"/>
              <a:gd name="connsiteY27" fmla="*/ 355854 h 3984235"/>
              <a:gd name="connsiteX28" fmla="*/ 1462904 w 4402184"/>
              <a:gd name="connsiteY28" fmla="*/ 141852 h 3984235"/>
              <a:gd name="connsiteX29" fmla="*/ 2262992 w 4402184"/>
              <a:gd name="connsiteY29" fmla="*/ 971 h 3984235"/>
              <a:gd name="connsiteX30" fmla="*/ 731520 w 4402184"/>
              <a:gd name="connsiteY30" fmla="*/ 32 h 3984235"/>
              <a:gd name="connsiteX31" fmla="*/ 1463040 w 4402184"/>
              <a:gd name="connsiteY31" fmla="*/ 731552 h 3984235"/>
              <a:gd name="connsiteX32" fmla="*/ 731520 w 4402184"/>
              <a:gd name="connsiteY32" fmla="*/ 1463072 h 3984235"/>
              <a:gd name="connsiteX33" fmla="*/ 0 w 4402184"/>
              <a:gd name="connsiteY33" fmla="*/ 731552 h 3984235"/>
              <a:gd name="connsiteX34" fmla="*/ 731520 w 4402184"/>
              <a:gd name="connsiteY34" fmla="*/ 32 h 398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402184" h="3984235">
                <a:moveTo>
                  <a:pt x="3670664" y="2669268"/>
                </a:moveTo>
                <a:cubicBezTo>
                  <a:pt x="3348452" y="2669268"/>
                  <a:pt x="3087248" y="2930472"/>
                  <a:pt x="3087248" y="3252684"/>
                </a:cubicBezTo>
                <a:cubicBezTo>
                  <a:pt x="3087248" y="3574896"/>
                  <a:pt x="3348452" y="3836100"/>
                  <a:pt x="3670664" y="3836100"/>
                </a:cubicBezTo>
                <a:cubicBezTo>
                  <a:pt x="3992876" y="3836100"/>
                  <a:pt x="4254080" y="3574896"/>
                  <a:pt x="4254080" y="3252684"/>
                </a:cubicBezTo>
                <a:cubicBezTo>
                  <a:pt x="4254080" y="2930472"/>
                  <a:pt x="3992876" y="2669268"/>
                  <a:pt x="3670664" y="2669268"/>
                </a:cubicBezTo>
                <a:close/>
                <a:moveTo>
                  <a:pt x="3670664" y="2521164"/>
                </a:moveTo>
                <a:cubicBezTo>
                  <a:pt x="4074671" y="2521164"/>
                  <a:pt x="4402184" y="2848677"/>
                  <a:pt x="4402184" y="3252684"/>
                </a:cubicBezTo>
                <a:cubicBezTo>
                  <a:pt x="4402184" y="3656691"/>
                  <a:pt x="4074671" y="3984204"/>
                  <a:pt x="3670664" y="3984204"/>
                </a:cubicBezTo>
                <a:cubicBezTo>
                  <a:pt x="3266657" y="3984204"/>
                  <a:pt x="2939144" y="3656691"/>
                  <a:pt x="2939144" y="3252684"/>
                </a:cubicBezTo>
                <a:cubicBezTo>
                  <a:pt x="2939144" y="2848677"/>
                  <a:pt x="3266657" y="2521164"/>
                  <a:pt x="3670664" y="2521164"/>
                </a:cubicBezTo>
                <a:close/>
                <a:moveTo>
                  <a:pt x="261962" y="1535850"/>
                </a:moveTo>
                <a:lnTo>
                  <a:pt x="480075" y="1587170"/>
                </a:lnTo>
                <a:cubicBezTo>
                  <a:pt x="328565" y="2231082"/>
                  <a:pt x="549180" y="2905708"/>
                  <a:pt x="1051871" y="3335685"/>
                </a:cubicBezTo>
                <a:cubicBezTo>
                  <a:pt x="1554562" y="3765662"/>
                  <a:pt x="2255228" y="3879054"/>
                  <a:pt x="2867878" y="3629579"/>
                </a:cubicBezTo>
                <a:lnTo>
                  <a:pt x="2952383" y="3837103"/>
                </a:lnTo>
                <a:cubicBezTo>
                  <a:pt x="2262089" y="4118196"/>
                  <a:pt x="1472623" y="3990433"/>
                  <a:pt x="906224" y="3505963"/>
                </a:cubicBezTo>
                <a:cubicBezTo>
                  <a:pt x="339825" y="3021493"/>
                  <a:pt x="91250" y="2261368"/>
                  <a:pt x="261962" y="1535850"/>
                </a:cubicBezTo>
                <a:close/>
                <a:moveTo>
                  <a:pt x="731520" y="148136"/>
                </a:moveTo>
                <a:cubicBezTo>
                  <a:pt x="409308" y="148136"/>
                  <a:pt x="148104" y="409340"/>
                  <a:pt x="148104" y="731552"/>
                </a:cubicBezTo>
                <a:cubicBezTo>
                  <a:pt x="148104" y="1053764"/>
                  <a:pt x="409308" y="1314968"/>
                  <a:pt x="731520" y="1314968"/>
                </a:cubicBezTo>
                <a:cubicBezTo>
                  <a:pt x="1053732" y="1314968"/>
                  <a:pt x="1314936" y="1053764"/>
                  <a:pt x="1314936" y="731552"/>
                </a:cubicBezTo>
                <a:cubicBezTo>
                  <a:pt x="1314936" y="409340"/>
                  <a:pt x="1053732" y="148136"/>
                  <a:pt x="731520" y="148136"/>
                </a:cubicBezTo>
                <a:close/>
                <a:moveTo>
                  <a:pt x="2262992" y="971"/>
                </a:moveTo>
                <a:cubicBezTo>
                  <a:pt x="2711257" y="14972"/>
                  <a:pt x="3150222" y="180141"/>
                  <a:pt x="3501958" y="483425"/>
                </a:cubicBezTo>
                <a:cubicBezTo>
                  <a:pt x="4064736" y="968679"/>
                  <a:pt x="4310647" y="1726830"/>
                  <a:pt x="4139835" y="2450028"/>
                </a:cubicBezTo>
                <a:lnTo>
                  <a:pt x="3915600" y="2397066"/>
                </a:lnTo>
                <a:cubicBezTo>
                  <a:pt x="4066655" y="1757514"/>
                  <a:pt x="3849187" y="1087050"/>
                  <a:pt x="3351500" y="657921"/>
                </a:cubicBezTo>
                <a:cubicBezTo>
                  <a:pt x="2853813" y="228792"/>
                  <a:pt x="2158649" y="112341"/>
                  <a:pt x="1548283" y="355854"/>
                </a:cubicBezTo>
                <a:lnTo>
                  <a:pt x="1462904" y="141852"/>
                </a:lnTo>
                <a:cubicBezTo>
                  <a:pt x="1721727" y="38591"/>
                  <a:pt x="1994034" y="-7429"/>
                  <a:pt x="2262992" y="971"/>
                </a:cubicBezTo>
                <a:close/>
                <a:moveTo>
                  <a:pt x="731520" y="32"/>
                </a:moveTo>
                <a:cubicBezTo>
                  <a:pt x="1135527" y="32"/>
                  <a:pt x="1463040" y="327545"/>
                  <a:pt x="1463040" y="731552"/>
                </a:cubicBezTo>
                <a:cubicBezTo>
                  <a:pt x="1463040" y="1135559"/>
                  <a:pt x="1135527" y="1463072"/>
                  <a:pt x="731520" y="1463072"/>
                </a:cubicBezTo>
                <a:cubicBezTo>
                  <a:pt x="327513" y="1463072"/>
                  <a:pt x="0" y="1135559"/>
                  <a:pt x="0" y="731552"/>
                </a:cubicBezTo>
                <a:cubicBezTo>
                  <a:pt x="0" y="327545"/>
                  <a:pt x="327513" y="32"/>
                  <a:pt x="731520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26839" y="917116"/>
            <a:ext cx="1471878" cy="264687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600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C8C8"/>
                </a:solidFill>
                <a:latin typeface="OCR A Extended" panose="02010509020102010303" pitchFamily="50" charset="0"/>
                <a:cs typeface="Segoe UI Light" panose="020B0502040204020203" pitchFamily="34" charset="0"/>
              </a:rPr>
              <a:t>?</a:t>
            </a:r>
            <a:endParaRPr lang="zh-CN" altLang="en-US" sz="166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00C8C8"/>
              </a:solidFill>
              <a:latin typeface="OCR A Extended" panose="02010509020102010303" pitchFamily="50" charset="0"/>
              <a:cs typeface="Segoe UI Light" panose="020B0502040204020203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/>
          <a:srcRect t="-2750" b="-2777"/>
          <a:stretch/>
        </p:blipFill>
        <p:spPr>
          <a:xfrm>
            <a:off x="1175939" y="3125257"/>
            <a:ext cx="4645555" cy="46449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722" y="137826"/>
            <a:ext cx="4645555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50" y="201921"/>
            <a:ext cx="3048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8750" y="201921"/>
            <a:ext cx="3048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3950" y="506721"/>
            <a:ext cx="3048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8750" y="506721"/>
            <a:ext cx="3048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108350" y="201921"/>
            <a:ext cx="978589" cy="865006"/>
            <a:chOff x="1965326" y="1643063"/>
            <a:chExt cx="4376738" cy="3868737"/>
          </a:xfrm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965326" y="1643063"/>
              <a:ext cx="4376738" cy="3868737"/>
            </a:xfrm>
            <a:custGeom>
              <a:avLst/>
              <a:gdLst>
                <a:gd name="T0" fmla="*/ 5514 w 5514"/>
                <a:gd name="T1" fmla="*/ 3336 h 4875"/>
                <a:gd name="T2" fmla="*/ 5514 w 5514"/>
                <a:gd name="T3" fmla="*/ 2992 h 4875"/>
                <a:gd name="T4" fmla="*/ 5514 w 5514"/>
                <a:gd name="T5" fmla="*/ 2575 h 4875"/>
                <a:gd name="T6" fmla="*/ 5514 w 5514"/>
                <a:gd name="T7" fmla="*/ 2116 h 4875"/>
                <a:gd name="T8" fmla="*/ 5514 w 5514"/>
                <a:gd name="T9" fmla="*/ 1642 h 4875"/>
                <a:gd name="T10" fmla="*/ 5514 w 5514"/>
                <a:gd name="T11" fmla="*/ 1182 h 4875"/>
                <a:gd name="T12" fmla="*/ 5514 w 5514"/>
                <a:gd name="T13" fmla="*/ 765 h 4875"/>
                <a:gd name="T14" fmla="*/ 5514 w 5514"/>
                <a:gd name="T15" fmla="*/ 326 h 4875"/>
                <a:gd name="T16" fmla="*/ 5502 w 5514"/>
                <a:gd name="T17" fmla="*/ 142 h 4875"/>
                <a:gd name="T18" fmla="*/ 5442 w 5514"/>
                <a:gd name="T19" fmla="*/ 44 h 4875"/>
                <a:gd name="T20" fmla="*/ 5323 w 5514"/>
                <a:gd name="T21" fmla="*/ 3 h 4875"/>
                <a:gd name="T22" fmla="*/ 5069 w 5514"/>
                <a:gd name="T23" fmla="*/ 0 h 4875"/>
                <a:gd name="T24" fmla="*/ 4222 w 5514"/>
                <a:gd name="T25" fmla="*/ 0 h 4875"/>
                <a:gd name="T26" fmla="*/ 3698 w 5514"/>
                <a:gd name="T27" fmla="*/ 0 h 4875"/>
                <a:gd name="T28" fmla="*/ 3139 w 5514"/>
                <a:gd name="T29" fmla="*/ 0 h 4875"/>
                <a:gd name="T30" fmla="*/ 2565 w 5514"/>
                <a:gd name="T31" fmla="*/ 0 h 4875"/>
                <a:gd name="T32" fmla="*/ 1634 w 5514"/>
                <a:gd name="T33" fmla="*/ 0 h 4875"/>
                <a:gd name="T34" fmla="*/ 1128 w 5514"/>
                <a:gd name="T35" fmla="*/ 0 h 4875"/>
                <a:gd name="T36" fmla="*/ 442 w 5514"/>
                <a:gd name="T37" fmla="*/ 0 h 4875"/>
                <a:gd name="T38" fmla="*/ 149 w 5514"/>
                <a:gd name="T39" fmla="*/ 10 h 4875"/>
                <a:gd name="T40" fmla="*/ 54 w 5514"/>
                <a:gd name="T41" fmla="*/ 60 h 4875"/>
                <a:gd name="T42" fmla="*/ 7 w 5514"/>
                <a:gd name="T43" fmla="*/ 154 h 4875"/>
                <a:gd name="T44" fmla="*/ 0 w 5514"/>
                <a:gd name="T45" fmla="*/ 321 h 4875"/>
                <a:gd name="T46" fmla="*/ 0 w 5514"/>
                <a:gd name="T47" fmla="*/ 636 h 4875"/>
                <a:gd name="T48" fmla="*/ 0 w 5514"/>
                <a:gd name="T49" fmla="*/ 1177 h 4875"/>
                <a:gd name="T50" fmla="*/ 0 w 5514"/>
                <a:gd name="T51" fmla="*/ 1637 h 4875"/>
                <a:gd name="T52" fmla="*/ 0 w 5514"/>
                <a:gd name="T53" fmla="*/ 2990 h 4875"/>
                <a:gd name="T54" fmla="*/ 0 w 5514"/>
                <a:gd name="T55" fmla="*/ 3432 h 4875"/>
                <a:gd name="T56" fmla="*/ 10 w 5514"/>
                <a:gd name="T57" fmla="*/ 3614 h 4875"/>
                <a:gd name="T58" fmla="*/ 69 w 5514"/>
                <a:gd name="T59" fmla="*/ 3715 h 4875"/>
                <a:gd name="T60" fmla="*/ 189 w 5514"/>
                <a:gd name="T61" fmla="*/ 3757 h 4875"/>
                <a:gd name="T62" fmla="*/ 398 w 5514"/>
                <a:gd name="T63" fmla="*/ 3758 h 4875"/>
                <a:gd name="T64" fmla="*/ 681 w 5514"/>
                <a:gd name="T65" fmla="*/ 3758 h 4875"/>
                <a:gd name="T66" fmla="*/ 1003 w 5514"/>
                <a:gd name="T67" fmla="*/ 3758 h 4875"/>
                <a:gd name="T68" fmla="*/ 1344 w 5514"/>
                <a:gd name="T69" fmla="*/ 3758 h 4875"/>
                <a:gd name="T70" fmla="*/ 1684 w 5514"/>
                <a:gd name="T71" fmla="*/ 3758 h 4875"/>
                <a:gd name="T72" fmla="*/ 2002 w 5514"/>
                <a:gd name="T73" fmla="*/ 3757 h 4875"/>
                <a:gd name="T74" fmla="*/ 2277 w 5514"/>
                <a:gd name="T75" fmla="*/ 3757 h 4875"/>
                <a:gd name="T76" fmla="*/ 2486 w 5514"/>
                <a:gd name="T77" fmla="*/ 3757 h 4875"/>
                <a:gd name="T78" fmla="*/ 2611 w 5514"/>
                <a:gd name="T79" fmla="*/ 3757 h 4875"/>
                <a:gd name="T80" fmla="*/ 2636 w 5514"/>
                <a:gd name="T81" fmla="*/ 4636 h 4875"/>
                <a:gd name="T82" fmla="*/ 3435 w 5514"/>
                <a:gd name="T83" fmla="*/ 4875 h 4875"/>
                <a:gd name="T84" fmla="*/ 2876 w 5514"/>
                <a:gd name="T85" fmla="*/ 3757 h 4875"/>
                <a:gd name="T86" fmla="*/ 2933 w 5514"/>
                <a:gd name="T87" fmla="*/ 3757 h 4875"/>
                <a:gd name="T88" fmla="*/ 3085 w 5514"/>
                <a:gd name="T89" fmla="*/ 3757 h 4875"/>
                <a:gd name="T90" fmla="*/ 3318 w 5514"/>
                <a:gd name="T91" fmla="*/ 3757 h 4875"/>
                <a:gd name="T92" fmla="*/ 3606 w 5514"/>
                <a:gd name="T93" fmla="*/ 3757 h 4875"/>
                <a:gd name="T94" fmla="*/ 3932 w 5514"/>
                <a:gd name="T95" fmla="*/ 3758 h 4875"/>
                <a:gd name="T96" fmla="*/ 4275 w 5514"/>
                <a:gd name="T97" fmla="*/ 3758 h 4875"/>
                <a:gd name="T98" fmla="*/ 4613 w 5514"/>
                <a:gd name="T99" fmla="*/ 3758 h 4875"/>
                <a:gd name="T100" fmla="*/ 4928 w 5514"/>
                <a:gd name="T101" fmla="*/ 3760 h 4875"/>
                <a:gd name="T102" fmla="*/ 5196 w 5514"/>
                <a:gd name="T103" fmla="*/ 3760 h 4875"/>
                <a:gd name="T104" fmla="*/ 5370 w 5514"/>
                <a:gd name="T105" fmla="*/ 3748 h 4875"/>
                <a:gd name="T106" fmla="*/ 5469 w 5514"/>
                <a:gd name="T107" fmla="*/ 3686 h 4875"/>
                <a:gd name="T108" fmla="*/ 5511 w 5514"/>
                <a:gd name="T109" fmla="*/ 3567 h 4875"/>
                <a:gd name="T110" fmla="*/ 5273 w 5514"/>
                <a:gd name="T111" fmla="*/ 239 h 4875"/>
                <a:gd name="T112" fmla="*/ 239 w 5514"/>
                <a:gd name="T113" fmla="*/ 239 h 4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14" h="4875">
                  <a:moveTo>
                    <a:pt x="5514" y="3514"/>
                  </a:moveTo>
                  <a:lnTo>
                    <a:pt x="5514" y="3432"/>
                  </a:lnTo>
                  <a:lnTo>
                    <a:pt x="5514" y="3336"/>
                  </a:lnTo>
                  <a:lnTo>
                    <a:pt x="5514" y="3231"/>
                  </a:lnTo>
                  <a:lnTo>
                    <a:pt x="5514" y="3115"/>
                  </a:lnTo>
                  <a:lnTo>
                    <a:pt x="5514" y="2992"/>
                  </a:lnTo>
                  <a:lnTo>
                    <a:pt x="5514" y="2859"/>
                  </a:lnTo>
                  <a:lnTo>
                    <a:pt x="5514" y="2720"/>
                  </a:lnTo>
                  <a:lnTo>
                    <a:pt x="5514" y="2575"/>
                  </a:lnTo>
                  <a:lnTo>
                    <a:pt x="5514" y="2424"/>
                  </a:lnTo>
                  <a:lnTo>
                    <a:pt x="5514" y="2272"/>
                  </a:lnTo>
                  <a:lnTo>
                    <a:pt x="5514" y="2116"/>
                  </a:lnTo>
                  <a:lnTo>
                    <a:pt x="5514" y="1957"/>
                  </a:lnTo>
                  <a:lnTo>
                    <a:pt x="5514" y="1800"/>
                  </a:lnTo>
                  <a:lnTo>
                    <a:pt x="5514" y="1642"/>
                  </a:lnTo>
                  <a:lnTo>
                    <a:pt x="5514" y="1485"/>
                  </a:lnTo>
                  <a:lnTo>
                    <a:pt x="5514" y="1333"/>
                  </a:lnTo>
                  <a:lnTo>
                    <a:pt x="5514" y="1182"/>
                  </a:lnTo>
                  <a:lnTo>
                    <a:pt x="5514" y="1038"/>
                  </a:lnTo>
                  <a:lnTo>
                    <a:pt x="5514" y="899"/>
                  </a:lnTo>
                  <a:lnTo>
                    <a:pt x="5514" y="765"/>
                  </a:lnTo>
                  <a:lnTo>
                    <a:pt x="5514" y="641"/>
                  </a:lnTo>
                  <a:lnTo>
                    <a:pt x="5514" y="526"/>
                  </a:lnTo>
                  <a:lnTo>
                    <a:pt x="5514" y="326"/>
                  </a:lnTo>
                  <a:lnTo>
                    <a:pt x="5514" y="244"/>
                  </a:lnTo>
                  <a:lnTo>
                    <a:pt x="5511" y="189"/>
                  </a:lnTo>
                  <a:lnTo>
                    <a:pt x="5502" y="142"/>
                  </a:lnTo>
                  <a:lnTo>
                    <a:pt x="5489" y="102"/>
                  </a:lnTo>
                  <a:lnTo>
                    <a:pt x="5469" y="70"/>
                  </a:lnTo>
                  <a:lnTo>
                    <a:pt x="5442" y="44"/>
                  </a:lnTo>
                  <a:lnTo>
                    <a:pt x="5409" y="23"/>
                  </a:lnTo>
                  <a:lnTo>
                    <a:pt x="5370" y="10"/>
                  </a:lnTo>
                  <a:lnTo>
                    <a:pt x="5323" y="3"/>
                  </a:lnTo>
                  <a:lnTo>
                    <a:pt x="5270" y="0"/>
                  </a:lnTo>
                  <a:lnTo>
                    <a:pt x="5176" y="0"/>
                  </a:lnTo>
                  <a:lnTo>
                    <a:pt x="5069" y="0"/>
                  </a:lnTo>
                  <a:lnTo>
                    <a:pt x="4952" y="0"/>
                  </a:lnTo>
                  <a:lnTo>
                    <a:pt x="4824" y="0"/>
                  </a:lnTo>
                  <a:lnTo>
                    <a:pt x="4222" y="0"/>
                  </a:lnTo>
                  <a:lnTo>
                    <a:pt x="4053" y="0"/>
                  </a:lnTo>
                  <a:lnTo>
                    <a:pt x="3879" y="0"/>
                  </a:lnTo>
                  <a:lnTo>
                    <a:pt x="3698" y="0"/>
                  </a:lnTo>
                  <a:lnTo>
                    <a:pt x="3515" y="0"/>
                  </a:lnTo>
                  <a:lnTo>
                    <a:pt x="3328" y="0"/>
                  </a:lnTo>
                  <a:lnTo>
                    <a:pt x="3139" y="0"/>
                  </a:lnTo>
                  <a:lnTo>
                    <a:pt x="2948" y="0"/>
                  </a:lnTo>
                  <a:lnTo>
                    <a:pt x="2755" y="0"/>
                  </a:lnTo>
                  <a:lnTo>
                    <a:pt x="2565" y="0"/>
                  </a:lnTo>
                  <a:lnTo>
                    <a:pt x="2374" y="0"/>
                  </a:lnTo>
                  <a:lnTo>
                    <a:pt x="2183" y="0"/>
                  </a:lnTo>
                  <a:lnTo>
                    <a:pt x="1634" y="0"/>
                  </a:lnTo>
                  <a:lnTo>
                    <a:pt x="1460" y="0"/>
                  </a:lnTo>
                  <a:lnTo>
                    <a:pt x="1291" y="0"/>
                  </a:lnTo>
                  <a:lnTo>
                    <a:pt x="1128" y="0"/>
                  </a:lnTo>
                  <a:lnTo>
                    <a:pt x="688" y="0"/>
                  </a:lnTo>
                  <a:lnTo>
                    <a:pt x="561" y="0"/>
                  </a:lnTo>
                  <a:lnTo>
                    <a:pt x="442" y="0"/>
                  </a:lnTo>
                  <a:lnTo>
                    <a:pt x="243" y="0"/>
                  </a:lnTo>
                  <a:lnTo>
                    <a:pt x="193" y="2"/>
                  </a:lnTo>
                  <a:lnTo>
                    <a:pt x="149" y="10"/>
                  </a:lnTo>
                  <a:lnTo>
                    <a:pt x="111" y="22"/>
                  </a:lnTo>
                  <a:lnTo>
                    <a:pt x="79" y="39"/>
                  </a:lnTo>
                  <a:lnTo>
                    <a:pt x="54" y="60"/>
                  </a:lnTo>
                  <a:lnTo>
                    <a:pt x="34" y="87"/>
                  </a:lnTo>
                  <a:lnTo>
                    <a:pt x="18" y="119"/>
                  </a:lnTo>
                  <a:lnTo>
                    <a:pt x="7" y="154"/>
                  </a:lnTo>
                  <a:lnTo>
                    <a:pt x="2" y="194"/>
                  </a:lnTo>
                  <a:lnTo>
                    <a:pt x="0" y="239"/>
                  </a:lnTo>
                  <a:lnTo>
                    <a:pt x="0" y="321"/>
                  </a:lnTo>
                  <a:lnTo>
                    <a:pt x="0" y="415"/>
                  </a:lnTo>
                  <a:lnTo>
                    <a:pt x="0" y="521"/>
                  </a:lnTo>
                  <a:lnTo>
                    <a:pt x="0" y="636"/>
                  </a:lnTo>
                  <a:lnTo>
                    <a:pt x="0" y="760"/>
                  </a:lnTo>
                  <a:lnTo>
                    <a:pt x="0" y="892"/>
                  </a:lnTo>
                  <a:lnTo>
                    <a:pt x="0" y="1177"/>
                  </a:lnTo>
                  <a:lnTo>
                    <a:pt x="0" y="1328"/>
                  </a:lnTo>
                  <a:lnTo>
                    <a:pt x="0" y="1482"/>
                  </a:lnTo>
                  <a:lnTo>
                    <a:pt x="0" y="1637"/>
                  </a:lnTo>
                  <a:lnTo>
                    <a:pt x="0" y="1795"/>
                  </a:lnTo>
                  <a:lnTo>
                    <a:pt x="0" y="2858"/>
                  </a:lnTo>
                  <a:lnTo>
                    <a:pt x="0" y="2990"/>
                  </a:lnTo>
                  <a:lnTo>
                    <a:pt x="0" y="3115"/>
                  </a:lnTo>
                  <a:lnTo>
                    <a:pt x="0" y="3336"/>
                  </a:lnTo>
                  <a:lnTo>
                    <a:pt x="0" y="3432"/>
                  </a:lnTo>
                  <a:lnTo>
                    <a:pt x="0" y="3514"/>
                  </a:lnTo>
                  <a:lnTo>
                    <a:pt x="2" y="3569"/>
                  </a:lnTo>
                  <a:lnTo>
                    <a:pt x="10" y="3614"/>
                  </a:lnTo>
                  <a:lnTo>
                    <a:pt x="23" y="3655"/>
                  </a:lnTo>
                  <a:lnTo>
                    <a:pt x="44" y="3688"/>
                  </a:lnTo>
                  <a:lnTo>
                    <a:pt x="69" y="3715"/>
                  </a:lnTo>
                  <a:lnTo>
                    <a:pt x="102" y="3735"/>
                  </a:lnTo>
                  <a:lnTo>
                    <a:pt x="141" y="3748"/>
                  </a:lnTo>
                  <a:lnTo>
                    <a:pt x="189" y="3757"/>
                  </a:lnTo>
                  <a:lnTo>
                    <a:pt x="243" y="3758"/>
                  </a:lnTo>
                  <a:lnTo>
                    <a:pt x="316" y="3758"/>
                  </a:lnTo>
                  <a:lnTo>
                    <a:pt x="398" y="3758"/>
                  </a:lnTo>
                  <a:lnTo>
                    <a:pt x="487" y="3758"/>
                  </a:lnTo>
                  <a:lnTo>
                    <a:pt x="581" y="3758"/>
                  </a:lnTo>
                  <a:lnTo>
                    <a:pt x="681" y="3758"/>
                  </a:lnTo>
                  <a:lnTo>
                    <a:pt x="785" y="3758"/>
                  </a:lnTo>
                  <a:lnTo>
                    <a:pt x="892" y="3758"/>
                  </a:lnTo>
                  <a:lnTo>
                    <a:pt x="1003" y="3758"/>
                  </a:lnTo>
                  <a:lnTo>
                    <a:pt x="1117" y="3758"/>
                  </a:lnTo>
                  <a:lnTo>
                    <a:pt x="1230" y="3758"/>
                  </a:lnTo>
                  <a:lnTo>
                    <a:pt x="1344" y="3758"/>
                  </a:lnTo>
                  <a:lnTo>
                    <a:pt x="1460" y="3758"/>
                  </a:lnTo>
                  <a:lnTo>
                    <a:pt x="1574" y="3758"/>
                  </a:lnTo>
                  <a:lnTo>
                    <a:pt x="1684" y="3758"/>
                  </a:lnTo>
                  <a:lnTo>
                    <a:pt x="1795" y="3758"/>
                  </a:lnTo>
                  <a:lnTo>
                    <a:pt x="1900" y="3757"/>
                  </a:lnTo>
                  <a:lnTo>
                    <a:pt x="2002" y="3757"/>
                  </a:lnTo>
                  <a:lnTo>
                    <a:pt x="2099" y="3757"/>
                  </a:lnTo>
                  <a:lnTo>
                    <a:pt x="2191" y="3757"/>
                  </a:lnTo>
                  <a:lnTo>
                    <a:pt x="2277" y="3757"/>
                  </a:lnTo>
                  <a:lnTo>
                    <a:pt x="2354" y="3757"/>
                  </a:lnTo>
                  <a:lnTo>
                    <a:pt x="2424" y="3757"/>
                  </a:lnTo>
                  <a:lnTo>
                    <a:pt x="2486" y="3757"/>
                  </a:lnTo>
                  <a:lnTo>
                    <a:pt x="2538" y="3757"/>
                  </a:lnTo>
                  <a:lnTo>
                    <a:pt x="2580" y="3757"/>
                  </a:lnTo>
                  <a:lnTo>
                    <a:pt x="2611" y="3757"/>
                  </a:lnTo>
                  <a:lnTo>
                    <a:pt x="2630" y="3757"/>
                  </a:lnTo>
                  <a:lnTo>
                    <a:pt x="2636" y="3757"/>
                  </a:lnTo>
                  <a:lnTo>
                    <a:pt x="2636" y="4636"/>
                  </a:lnTo>
                  <a:lnTo>
                    <a:pt x="2077" y="4636"/>
                  </a:lnTo>
                  <a:lnTo>
                    <a:pt x="2077" y="4875"/>
                  </a:lnTo>
                  <a:lnTo>
                    <a:pt x="3435" y="4875"/>
                  </a:lnTo>
                  <a:lnTo>
                    <a:pt x="3435" y="4636"/>
                  </a:lnTo>
                  <a:lnTo>
                    <a:pt x="2876" y="4636"/>
                  </a:lnTo>
                  <a:lnTo>
                    <a:pt x="2876" y="3757"/>
                  </a:lnTo>
                  <a:lnTo>
                    <a:pt x="2883" y="3757"/>
                  </a:lnTo>
                  <a:lnTo>
                    <a:pt x="2901" y="3757"/>
                  </a:lnTo>
                  <a:lnTo>
                    <a:pt x="2933" y="3757"/>
                  </a:lnTo>
                  <a:lnTo>
                    <a:pt x="2973" y="3757"/>
                  </a:lnTo>
                  <a:lnTo>
                    <a:pt x="3025" y="3757"/>
                  </a:lnTo>
                  <a:lnTo>
                    <a:pt x="3085" y="3757"/>
                  </a:lnTo>
                  <a:lnTo>
                    <a:pt x="3155" y="3757"/>
                  </a:lnTo>
                  <a:lnTo>
                    <a:pt x="3232" y="3757"/>
                  </a:lnTo>
                  <a:lnTo>
                    <a:pt x="3318" y="3757"/>
                  </a:lnTo>
                  <a:lnTo>
                    <a:pt x="3408" y="3757"/>
                  </a:lnTo>
                  <a:lnTo>
                    <a:pt x="3505" y="3757"/>
                  </a:lnTo>
                  <a:lnTo>
                    <a:pt x="3606" y="3757"/>
                  </a:lnTo>
                  <a:lnTo>
                    <a:pt x="3713" y="3758"/>
                  </a:lnTo>
                  <a:lnTo>
                    <a:pt x="3822" y="3758"/>
                  </a:lnTo>
                  <a:lnTo>
                    <a:pt x="3932" y="3758"/>
                  </a:lnTo>
                  <a:lnTo>
                    <a:pt x="4046" y="3758"/>
                  </a:lnTo>
                  <a:lnTo>
                    <a:pt x="4160" y="3758"/>
                  </a:lnTo>
                  <a:lnTo>
                    <a:pt x="4275" y="3758"/>
                  </a:lnTo>
                  <a:lnTo>
                    <a:pt x="4389" y="3758"/>
                  </a:lnTo>
                  <a:lnTo>
                    <a:pt x="4501" y="3758"/>
                  </a:lnTo>
                  <a:lnTo>
                    <a:pt x="4613" y="3758"/>
                  </a:lnTo>
                  <a:lnTo>
                    <a:pt x="4722" y="3758"/>
                  </a:lnTo>
                  <a:lnTo>
                    <a:pt x="4826" y="3760"/>
                  </a:lnTo>
                  <a:lnTo>
                    <a:pt x="4928" y="3760"/>
                  </a:lnTo>
                  <a:lnTo>
                    <a:pt x="5024" y="3760"/>
                  </a:lnTo>
                  <a:lnTo>
                    <a:pt x="5114" y="3760"/>
                  </a:lnTo>
                  <a:lnTo>
                    <a:pt x="5196" y="3760"/>
                  </a:lnTo>
                  <a:lnTo>
                    <a:pt x="5273" y="3760"/>
                  </a:lnTo>
                  <a:lnTo>
                    <a:pt x="5325" y="3757"/>
                  </a:lnTo>
                  <a:lnTo>
                    <a:pt x="5370" y="3748"/>
                  </a:lnTo>
                  <a:lnTo>
                    <a:pt x="5410" y="3733"/>
                  </a:lnTo>
                  <a:lnTo>
                    <a:pt x="5442" y="3713"/>
                  </a:lnTo>
                  <a:lnTo>
                    <a:pt x="5469" y="3686"/>
                  </a:lnTo>
                  <a:lnTo>
                    <a:pt x="5487" y="3653"/>
                  </a:lnTo>
                  <a:lnTo>
                    <a:pt x="5502" y="3613"/>
                  </a:lnTo>
                  <a:lnTo>
                    <a:pt x="5511" y="3567"/>
                  </a:lnTo>
                  <a:lnTo>
                    <a:pt x="5514" y="3514"/>
                  </a:lnTo>
                  <a:close/>
                  <a:moveTo>
                    <a:pt x="239" y="239"/>
                  </a:moveTo>
                  <a:lnTo>
                    <a:pt x="5273" y="239"/>
                  </a:lnTo>
                  <a:lnTo>
                    <a:pt x="5273" y="3517"/>
                  </a:lnTo>
                  <a:lnTo>
                    <a:pt x="239" y="3517"/>
                  </a:lnTo>
                  <a:lnTo>
                    <a:pt x="239" y="23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3142327" y="2158948"/>
              <a:ext cx="2014123" cy="1466976"/>
            </a:xfrm>
            <a:custGeom>
              <a:avLst/>
              <a:gdLst>
                <a:gd name="T0" fmla="*/ 283 w 4156"/>
                <a:gd name="T1" fmla="*/ 25 h 3027"/>
                <a:gd name="T2" fmla="*/ 754 w 4156"/>
                <a:gd name="T3" fmla="*/ 68 h 3027"/>
                <a:gd name="T4" fmla="*/ 833 w 4156"/>
                <a:gd name="T5" fmla="*/ 88 h 3027"/>
                <a:gd name="T6" fmla="*/ 901 w 4156"/>
                <a:gd name="T7" fmla="*/ 131 h 3027"/>
                <a:gd name="T8" fmla="*/ 1484 w 4156"/>
                <a:gd name="T9" fmla="*/ 781 h 3027"/>
                <a:gd name="T10" fmla="*/ 2051 w 4156"/>
                <a:gd name="T11" fmla="*/ 1420 h 3027"/>
                <a:gd name="T12" fmla="*/ 2078 w 4156"/>
                <a:gd name="T13" fmla="*/ 1434 h 3027"/>
                <a:gd name="T14" fmla="*/ 2104 w 4156"/>
                <a:gd name="T15" fmla="*/ 1420 h 3027"/>
                <a:gd name="T16" fmla="*/ 2669 w 4156"/>
                <a:gd name="T17" fmla="*/ 785 h 3027"/>
                <a:gd name="T18" fmla="*/ 3244 w 4156"/>
                <a:gd name="T19" fmla="*/ 143 h 3027"/>
                <a:gd name="T20" fmla="*/ 3301 w 4156"/>
                <a:gd name="T21" fmla="*/ 99 h 3027"/>
                <a:gd name="T22" fmla="*/ 3366 w 4156"/>
                <a:gd name="T23" fmla="*/ 74 h 3027"/>
                <a:gd name="T24" fmla="*/ 3756 w 4156"/>
                <a:gd name="T25" fmla="*/ 36 h 3027"/>
                <a:gd name="T26" fmla="*/ 4129 w 4156"/>
                <a:gd name="T27" fmla="*/ 3 h 3027"/>
                <a:gd name="T28" fmla="*/ 4150 w 4156"/>
                <a:gd name="T29" fmla="*/ 11 h 3027"/>
                <a:gd name="T30" fmla="*/ 4156 w 4156"/>
                <a:gd name="T31" fmla="*/ 33 h 3027"/>
                <a:gd name="T32" fmla="*/ 4091 w 4156"/>
                <a:gd name="T33" fmla="*/ 747 h 3027"/>
                <a:gd name="T34" fmla="*/ 4073 w 4156"/>
                <a:gd name="T35" fmla="*/ 822 h 3027"/>
                <a:gd name="T36" fmla="*/ 4039 w 4156"/>
                <a:gd name="T37" fmla="*/ 886 h 3027"/>
                <a:gd name="T38" fmla="*/ 3988 w 4156"/>
                <a:gd name="T39" fmla="*/ 943 h 3027"/>
                <a:gd name="T40" fmla="*/ 2714 w 4156"/>
                <a:gd name="T41" fmla="*/ 2076 h 3027"/>
                <a:gd name="T42" fmla="*/ 2690 w 4156"/>
                <a:gd name="T43" fmla="*/ 2103 h 3027"/>
                <a:gd name="T44" fmla="*/ 2688 w 4156"/>
                <a:gd name="T45" fmla="*/ 2129 h 3027"/>
                <a:gd name="T46" fmla="*/ 2709 w 4156"/>
                <a:gd name="T47" fmla="*/ 2159 h 3027"/>
                <a:gd name="T48" fmla="*/ 2905 w 4156"/>
                <a:gd name="T49" fmla="*/ 2376 h 3027"/>
                <a:gd name="T50" fmla="*/ 3012 w 4156"/>
                <a:gd name="T51" fmla="*/ 2497 h 3027"/>
                <a:gd name="T52" fmla="*/ 3022 w 4156"/>
                <a:gd name="T53" fmla="*/ 2518 h 3027"/>
                <a:gd name="T54" fmla="*/ 3013 w 4156"/>
                <a:gd name="T55" fmla="*/ 2541 h 3027"/>
                <a:gd name="T56" fmla="*/ 2774 w 4156"/>
                <a:gd name="T57" fmla="*/ 2780 h 3027"/>
                <a:gd name="T58" fmla="*/ 2534 w 4156"/>
                <a:gd name="T59" fmla="*/ 3020 h 3027"/>
                <a:gd name="T60" fmla="*/ 2509 w 4156"/>
                <a:gd name="T61" fmla="*/ 3027 h 3027"/>
                <a:gd name="T62" fmla="*/ 2484 w 4156"/>
                <a:gd name="T63" fmla="*/ 3009 h 3027"/>
                <a:gd name="T64" fmla="*/ 2110 w 4156"/>
                <a:gd name="T65" fmla="*/ 2673 h 3027"/>
                <a:gd name="T66" fmla="*/ 2082 w 4156"/>
                <a:gd name="T67" fmla="*/ 2657 h 3027"/>
                <a:gd name="T68" fmla="*/ 2058 w 4156"/>
                <a:gd name="T69" fmla="*/ 2663 h 3027"/>
                <a:gd name="T70" fmla="*/ 1923 w 4156"/>
                <a:gd name="T71" fmla="*/ 2784 h 3027"/>
                <a:gd name="T72" fmla="*/ 1680 w 4156"/>
                <a:gd name="T73" fmla="*/ 3002 h 3027"/>
                <a:gd name="T74" fmla="*/ 1650 w 4156"/>
                <a:gd name="T75" fmla="*/ 3023 h 3027"/>
                <a:gd name="T76" fmla="*/ 1626 w 4156"/>
                <a:gd name="T77" fmla="*/ 3020 h 3027"/>
                <a:gd name="T78" fmla="*/ 1599 w 4156"/>
                <a:gd name="T79" fmla="*/ 2998 h 3027"/>
                <a:gd name="T80" fmla="*/ 1153 w 4156"/>
                <a:gd name="T81" fmla="*/ 2552 h 3027"/>
                <a:gd name="T82" fmla="*/ 1134 w 4156"/>
                <a:gd name="T83" fmla="*/ 2526 h 3027"/>
                <a:gd name="T84" fmla="*/ 1138 w 4156"/>
                <a:gd name="T85" fmla="*/ 2502 h 3027"/>
                <a:gd name="T86" fmla="*/ 1250 w 4156"/>
                <a:gd name="T87" fmla="*/ 2377 h 3027"/>
                <a:gd name="T88" fmla="*/ 1451 w 4156"/>
                <a:gd name="T89" fmla="*/ 2154 h 3027"/>
                <a:gd name="T90" fmla="*/ 1470 w 4156"/>
                <a:gd name="T91" fmla="*/ 2126 h 3027"/>
                <a:gd name="T92" fmla="*/ 1467 w 4156"/>
                <a:gd name="T93" fmla="*/ 2103 h 3027"/>
                <a:gd name="T94" fmla="*/ 1444 w 4156"/>
                <a:gd name="T95" fmla="*/ 2079 h 3027"/>
                <a:gd name="T96" fmla="*/ 172 w 4156"/>
                <a:gd name="T97" fmla="*/ 945 h 3027"/>
                <a:gd name="T98" fmla="*/ 116 w 4156"/>
                <a:gd name="T99" fmla="*/ 884 h 3027"/>
                <a:gd name="T100" fmla="*/ 80 w 4156"/>
                <a:gd name="T101" fmla="*/ 815 h 3027"/>
                <a:gd name="T102" fmla="*/ 63 w 4156"/>
                <a:gd name="T103" fmla="*/ 735 h 3027"/>
                <a:gd name="T104" fmla="*/ 0 w 4156"/>
                <a:gd name="T105" fmla="*/ 30 h 3027"/>
                <a:gd name="T106" fmla="*/ 8 w 4156"/>
                <a:gd name="T107" fmla="*/ 6 h 3027"/>
                <a:gd name="T108" fmla="*/ 27 w 4156"/>
                <a:gd name="T109" fmla="*/ 0 h 3027"/>
                <a:gd name="T110" fmla="*/ 42 w 4156"/>
                <a:gd name="T111" fmla="*/ 4 h 3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56" h="3027">
                  <a:moveTo>
                    <a:pt x="42" y="4"/>
                  </a:moveTo>
                  <a:lnTo>
                    <a:pt x="283" y="25"/>
                  </a:lnTo>
                  <a:lnTo>
                    <a:pt x="519" y="46"/>
                  </a:lnTo>
                  <a:lnTo>
                    <a:pt x="754" y="68"/>
                  </a:lnTo>
                  <a:lnTo>
                    <a:pt x="795" y="75"/>
                  </a:lnTo>
                  <a:lnTo>
                    <a:pt x="833" y="88"/>
                  </a:lnTo>
                  <a:lnTo>
                    <a:pt x="868" y="106"/>
                  </a:lnTo>
                  <a:lnTo>
                    <a:pt x="901" y="131"/>
                  </a:lnTo>
                  <a:lnTo>
                    <a:pt x="931" y="160"/>
                  </a:lnTo>
                  <a:lnTo>
                    <a:pt x="1484" y="781"/>
                  </a:lnTo>
                  <a:lnTo>
                    <a:pt x="2035" y="1404"/>
                  </a:lnTo>
                  <a:lnTo>
                    <a:pt x="2051" y="1420"/>
                  </a:lnTo>
                  <a:lnTo>
                    <a:pt x="2065" y="1430"/>
                  </a:lnTo>
                  <a:lnTo>
                    <a:pt x="2078" y="1434"/>
                  </a:lnTo>
                  <a:lnTo>
                    <a:pt x="2091" y="1430"/>
                  </a:lnTo>
                  <a:lnTo>
                    <a:pt x="2104" y="1420"/>
                  </a:lnTo>
                  <a:lnTo>
                    <a:pt x="2120" y="1404"/>
                  </a:lnTo>
                  <a:lnTo>
                    <a:pt x="2669" y="785"/>
                  </a:lnTo>
                  <a:lnTo>
                    <a:pt x="3218" y="168"/>
                  </a:lnTo>
                  <a:lnTo>
                    <a:pt x="3244" y="143"/>
                  </a:lnTo>
                  <a:lnTo>
                    <a:pt x="3271" y="120"/>
                  </a:lnTo>
                  <a:lnTo>
                    <a:pt x="3301" y="99"/>
                  </a:lnTo>
                  <a:lnTo>
                    <a:pt x="3332" y="84"/>
                  </a:lnTo>
                  <a:lnTo>
                    <a:pt x="3366" y="74"/>
                  </a:lnTo>
                  <a:lnTo>
                    <a:pt x="3402" y="68"/>
                  </a:lnTo>
                  <a:lnTo>
                    <a:pt x="3756" y="36"/>
                  </a:lnTo>
                  <a:lnTo>
                    <a:pt x="4111" y="3"/>
                  </a:lnTo>
                  <a:lnTo>
                    <a:pt x="4129" y="3"/>
                  </a:lnTo>
                  <a:lnTo>
                    <a:pt x="4142" y="6"/>
                  </a:lnTo>
                  <a:lnTo>
                    <a:pt x="4150" y="11"/>
                  </a:lnTo>
                  <a:lnTo>
                    <a:pt x="4155" y="21"/>
                  </a:lnTo>
                  <a:lnTo>
                    <a:pt x="4156" y="33"/>
                  </a:lnTo>
                  <a:lnTo>
                    <a:pt x="4156" y="49"/>
                  </a:lnTo>
                  <a:lnTo>
                    <a:pt x="4091" y="747"/>
                  </a:lnTo>
                  <a:lnTo>
                    <a:pt x="4084" y="785"/>
                  </a:lnTo>
                  <a:lnTo>
                    <a:pt x="4073" y="822"/>
                  </a:lnTo>
                  <a:lnTo>
                    <a:pt x="4058" y="855"/>
                  </a:lnTo>
                  <a:lnTo>
                    <a:pt x="4039" y="886"/>
                  </a:lnTo>
                  <a:lnTo>
                    <a:pt x="4015" y="914"/>
                  </a:lnTo>
                  <a:lnTo>
                    <a:pt x="3988" y="943"/>
                  </a:lnTo>
                  <a:lnTo>
                    <a:pt x="3351" y="1510"/>
                  </a:lnTo>
                  <a:lnTo>
                    <a:pt x="2714" y="2076"/>
                  </a:lnTo>
                  <a:lnTo>
                    <a:pt x="2699" y="2090"/>
                  </a:lnTo>
                  <a:lnTo>
                    <a:pt x="2690" y="2103"/>
                  </a:lnTo>
                  <a:lnTo>
                    <a:pt x="2686" y="2116"/>
                  </a:lnTo>
                  <a:lnTo>
                    <a:pt x="2688" y="2129"/>
                  </a:lnTo>
                  <a:lnTo>
                    <a:pt x="2695" y="2143"/>
                  </a:lnTo>
                  <a:lnTo>
                    <a:pt x="2709" y="2159"/>
                  </a:lnTo>
                  <a:lnTo>
                    <a:pt x="2807" y="2267"/>
                  </a:lnTo>
                  <a:lnTo>
                    <a:pt x="2905" y="2376"/>
                  </a:lnTo>
                  <a:lnTo>
                    <a:pt x="3003" y="2484"/>
                  </a:lnTo>
                  <a:lnTo>
                    <a:pt x="3012" y="2497"/>
                  </a:lnTo>
                  <a:lnTo>
                    <a:pt x="3019" y="2509"/>
                  </a:lnTo>
                  <a:lnTo>
                    <a:pt x="3022" y="2518"/>
                  </a:lnTo>
                  <a:lnTo>
                    <a:pt x="3020" y="2529"/>
                  </a:lnTo>
                  <a:lnTo>
                    <a:pt x="3013" y="2541"/>
                  </a:lnTo>
                  <a:lnTo>
                    <a:pt x="3001" y="2554"/>
                  </a:lnTo>
                  <a:lnTo>
                    <a:pt x="2774" y="2780"/>
                  </a:lnTo>
                  <a:lnTo>
                    <a:pt x="2547" y="3008"/>
                  </a:lnTo>
                  <a:lnTo>
                    <a:pt x="2534" y="3020"/>
                  </a:lnTo>
                  <a:lnTo>
                    <a:pt x="2522" y="3027"/>
                  </a:lnTo>
                  <a:lnTo>
                    <a:pt x="2509" y="3027"/>
                  </a:lnTo>
                  <a:lnTo>
                    <a:pt x="2497" y="3020"/>
                  </a:lnTo>
                  <a:lnTo>
                    <a:pt x="2484" y="3009"/>
                  </a:lnTo>
                  <a:lnTo>
                    <a:pt x="2297" y="2841"/>
                  </a:lnTo>
                  <a:lnTo>
                    <a:pt x="2110" y="2673"/>
                  </a:lnTo>
                  <a:lnTo>
                    <a:pt x="2095" y="2662"/>
                  </a:lnTo>
                  <a:lnTo>
                    <a:pt x="2082" y="2657"/>
                  </a:lnTo>
                  <a:lnTo>
                    <a:pt x="2070" y="2657"/>
                  </a:lnTo>
                  <a:lnTo>
                    <a:pt x="2058" y="2663"/>
                  </a:lnTo>
                  <a:lnTo>
                    <a:pt x="2045" y="2674"/>
                  </a:lnTo>
                  <a:lnTo>
                    <a:pt x="1923" y="2784"/>
                  </a:lnTo>
                  <a:lnTo>
                    <a:pt x="1801" y="2893"/>
                  </a:lnTo>
                  <a:lnTo>
                    <a:pt x="1680" y="3002"/>
                  </a:lnTo>
                  <a:lnTo>
                    <a:pt x="1664" y="3015"/>
                  </a:lnTo>
                  <a:lnTo>
                    <a:pt x="1650" y="3023"/>
                  </a:lnTo>
                  <a:lnTo>
                    <a:pt x="1638" y="3024"/>
                  </a:lnTo>
                  <a:lnTo>
                    <a:pt x="1626" y="3020"/>
                  </a:lnTo>
                  <a:lnTo>
                    <a:pt x="1612" y="3012"/>
                  </a:lnTo>
                  <a:lnTo>
                    <a:pt x="1599" y="2998"/>
                  </a:lnTo>
                  <a:lnTo>
                    <a:pt x="1376" y="2775"/>
                  </a:lnTo>
                  <a:lnTo>
                    <a:pt x="1153" y="2552"/>
                  </a:lnTo>
                  <a:lnTo>
                    <a:pt x="1141" y="2539"/>
                  </a:lnTo>
                  <a:lnTo>
                    <a:pt x="1134" y="2526"/>
                  </a:lnTo>
                  <a:lnTo>
                    <a:pt x="1134" y="2516"/>
                  </a:lnTo>
                  <a:lnTo>
                    <a:pt x="1138" y="2502"/>
                  </a:lnTo>
                  <a:lnTo>
                    <a:pt x="1150" y="2488"/>
                  </a:lnTo>
                  <a:lnTo>
                    <a:pt x="1250" y="2377"/>
                  </a:lnTo>
                  <a:lnTo>
                    <a:pt x="1349" y="2265"/>
                  </a:lnTo>
                  <a:lnTo>
                    <a:pt x="1451" y="2154"/>
                  </a:lnTo>
                  <a:lnTo>
                    <a:pt x="1463" y="2139"/>
                  </a:lnTo>
                  <a:lnTo>
                    <a:pt x="1470" y="2126"/>
                  </a:lnTo>
                  <a:lnTo>
                    <a:pt x="1471" y="2114"/>
                  </a:lnTo>
                  <a:lnTo>
                    <a:pt x="1467" y="2103"/>
                  </a:lnTo>
                  <a:lnTo>
                    <a:pt x="1458" y="2093"/>
                  </a:lnTo>
                  <a:lnTo>
                    <a:pt x="1444" y="2079"/>
                  </a:lnTo>
                  <a:lnTo>
                    <a:pt x="809" y="1512"/>
                  </a:lnTo>
                  <a:lnTo>
                    <a:pt x="172" y="945"/>
                  </a:lnTo>
                  <a:lnTo>
                    <a:pt x="142" y="917"/>
                  </a:lnTo>
                  <a:lnTo>
                    <a:pt x="116" y="884"/>
                  </a:lnTo>
                  <a:lnTo>
                    <a:pt x="96" y="852"/>
                  </a:lnTo>
                  <a:lnTo>
                    <a:pt x="80" y="815"/>
                  </a:lnTo>
                  <a:lnTo>
                    <a:pt x="69" y="777"/>
                  </a:lnTo>
                  <a:lnTo>
                    <a:pt x="63" y="735"/>
                  </a:lnTo>
                  <a:lnTo>
                    <a:pt x="0" y="49"/>
                  </a:lnTo>
                  <a:lnTo>
                    <a:pt x="0" y="30"/>
                  </a:lnTo>
                  <a:lnTo>
                    <a:pt x="2" y="15"/>
                  </a:lnTo>
                  <a:lnTo>
                    <a:pt x="8" y="6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42" y="4"/>
                  </a:lnTo>
                  <a:close/>
                  <a:moveTo>
                    <a:pt x="42" y="4"/>
                  </a:moveTo>
                  <a:lnTo>
                    <a:pt x="42" y="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068663" y="3283291"/>
              <a:ext cx="964899" cy="964899"/>
            </a:xfrm>
            <a:custGeom>
              <a:avLst/>
              <a:gdLst>
                <a:gd name="T0" fmla="*/ 1705 w 1991"/>
                <a:gd name="T1" fmla="*/ 1446 h 1991"/>
                <a:gd name="T2" fmla="*/ 1646 w 1991"/>
                <a:gd name="T3" fmla="*/ 1425 h 1991"/>
                <a:gd name="T4" fmla="*/ 1598 w 1991"/>
                <a:gd name="T5" fmla="*/ 1386 h 1991"/>
                <a:gd name="T6" fmla="*/ 1355 w 1991"/>
                <a:gd name="T7" fmla="*/ 1142 h 1991"/>
                <a:gd name="T8" fmla="*/ 1332 w 1991"/>
                <a:gd name="T9" fmla="*/ 1124 h 1991"/>
                <a:gd name="T10" fmla="*/ 1309 w 1991"/>
                <a:gd name="T11" fmla="*/ 1130 h 1991"/>
                <a:gd name="T12" fmla="*/ 1024 w 1991"/>
                <a:gd name="T13" fmla="*/ 1415 h 1991"/>
                <a:gd name="T14" fmla="*/ 740 w 1991"/>
                <a:gd name="T15" fmla="*/ 1698 h 1991"/>
                <a:gd name="T16" fmla="*/ 734 w 1991"/>
                <a:gd name="T17" fmla="*/ 1718 h 1991"/>
                <a:gd name="T18" fmla="*/ 751 w 1991"/>
                <a:gd name="T19" fmla="*/ 1740 h 1991"/>
                <a:gd name="T20" fmla="*/ 825 w 1991"/>
                <a:gd name="T21" fmla="*/ 1813 h 1991"/>
                <a:gd name="T22" fmla="*/ 851 w 1991"/>
                <a:gd name="T23" fmla="*/ 1861 h 1991"/>
                <a:gd name="T24" fmla="*/ 850 w 1991"/>
                <a:gd name="T25" fmla="*/ 1908 h 1991"/>
                <a:gd name="T26" fmla="*/ 820 w 1991"/>
                <a:gd name="T27" fmla="*/ 1954 h 1991"/>
                <a:gd name="T28" fmla="*/ 772 w 1991"/>
                <a:gd name="T29" fmla="*/ 1985 h 1991"/>
                <a:gd name="T30" fmla="*/ 722 w 1991"/>
                <a:gd name="T31" fmla="*/ 1990 h 1991"/>
                <a:gd name="T32" fmla="*/ 675 w 1991"/>
                <a:gd name="T33" fmla="*/ 1962 h 1991"/>
                <a:gd name="T34" fmla="*/ 31 w 1991"/>
                <a:gd name="T35" fmla="*/ 1318 h 1991"/>
                <a:gd name="T36" fmla="*/ 3 w 1991"/>
                <a:gd name="T37" fmla="*/ 1271 h 1991"/>
                <a:gd name="T38" fmla="*/ 4 w 1991"/>
                <a:gd name="T39" fmla="*/ 1222 h 1991"/>
                <a:gd name="T40" fmla="*/ 36 w 1991"/>
                <a:gd name="T41" fmla="*/ 1175 h 1991"/>
                <a:gd name="T42" fmla="*/ 84 w 1991"/>
                <a:gd name="T43" fmla="*/ 1143 h 1991"/>
                <a:gd name="T44" fmla="*/ 133 w 1991"/>
                <a:gd name="T45" fmla="*/ 1142 h 1991"/>
                <a:gd name="T46" fmla="*/ 181 w 1991"/>
                <a:gd name="T47" fmla="*/ 1169 h 1991"/>
                <a:gd name="T48" fmla="*/ 199 w 1991"/>
                <a:gd name="T49" fmla="*/ 1187 h 1991"/>
                <a:gd name="T50" fmla="*/ 226 w 1991"/>
                <a:gd name="T51" fmla="*/ 1218 h 1991"/>
                <a:gd name="T52" fmla="*/ 252 w 1991"/>
                <a:gd name="T53" fmla="*/ 1246 h 1991"/>
                <a:gd name="T54" fmla="*/ 283 w 1991"/>
                <a:gd name="T55" fmla="*/ 1255 h 1991"/>
                <a:gd name="T56" fmla="*/ 317 w 1991"/>
                <a:gd name="T57" fmla="*/ 1237 h 1991"/>
                <a:gd name="T58" fmla="*/ 348 w 1991"/>
                <a:gd name="T59" fmla="*/ 1203 h 1991"/>
                <a:gd name="T60" fmla="*/ 379 w 1991"/>
                <a:gd name="T61" fmla="*/ 1166 h 1991"/>
                <a:gd name="T62" fmla="*/ 847 w 1991"/>
                <a:gd name="T63" fmla="*/ 701 h 1991"/>
                <a:gd name="T64" fmla="*/ 866 w 1991"/>
                <a:gd name="T65" fmla="*/ 674 h 1991"/>
                <a:gd name="T66" fmla="*/ 860 w 1991"/>
                <a:gd name="T67" fmla="*/ 648 h 1991"/>
                <a:gd name="T68" fmla="*/ 726 w 1991"/>
                <a:gd name="T69" fmla="*/ 516 h 1991"/>
                <a:gd name="T70" fmla="*/ 578 w 1991"/>
                <a:gd name="T71" fmla="*/ 361 h 1991"/>
                <a:gd name="T72" fmla="*/ 546 w 1991"/>
                <a:gd name="T73" fmla="*/ 291 h 1991"/>
                <a:gd name="T74" fmla="*/ 546 w 1991"/>
                <a:gd name="T75" fmla="*/ 217 h 1991"/>
                <a:gd name="T76" fmla="*/ 578 w 1991"/>
                <a:gd name="T77" fmla="*/ 145 h 1991"/>
                <a:gd name="T78" fmla="*/ 653 w 1991"/>
                <a:gd name="T79" fmla="*/ 65 h 1991"/>
                <a:gd name="T80" fmla="*/ 723 w 1991"/>
                <a:gd name="T81" fmla="*/ 17 h 1991"/>
                <a:gd name="T82" fmla="*/ 797 w 1991"/>
                <a:gd name="T83" fmla="*/ 0 h 1991"/>
                <a:gd name="T84" fmla="*/ 870 w 1991"/>
                <a:gd name="T85" fmla="*/ 17 h 1991"/>
                <a:gd name="T86" fmla="*/ 940 w 1991"/>
                <a:gd name="T87" fmla="*/ 68 h 1991"/>
                <a:gd name="T88" fmla="*/ 1953 w 1991"/>
                <a:gd name="T89" fmla="*/ 1086 h 1991"/>
                <a:gd name="T90" fmla="*/ 1986 w 1991"/>
                <a:gd name="T91" fmla="*/ 1160 h 1991"/>
                <a:gd name="T92" fmla="*/ 1986 w 1991"/>
                <a:gd name="T93" fmla="*/ 1234 h 1991"/>
                <a:gd name="T94" fmla="*/ 1953 w 1991"/>
                <a:gd name="T95" fmla="*/ 1307 h 1991"/>
                <a:gd name="T96" fmla="*/ 1894 w 1991"/>
                <a:gd name="T97" fmla="*/ 1370 h 1991"/>
                <a:gd name="T98" fmla="*/ 1850 w 1991"/>
                <a:gd name="T99" fmla="*/ 1411 h 1991"/>
                <a:gd name="T100" fmla="*/ 1813 w 1991"/>
                <a:gd name="T101" fmla="*/ 1434 h 1991"/>
                <a:gd name="T102" fmla="*/ 1778 w 1991"/>
                <a:gd name="T103" fmla="*/ 1446 h 1991"/>
                <a:gd name="T104" fmla="*/ 1737 w 1991"/>
                <a:gd name="T105" fmla="*/ 1448 h 1991"/>
                <a:gd name="T106" fmla="*/ 1737 w 1991"/>
                <a:gd name="T107" fmla="*/ 1448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1" h="1991">
                  <a:moveTo>
                    <a:pt x="1737" y="1448"/>
                  </a:moveTo>
                  <a:lnTo>
                    <a:pt x="1705" y="1446"/>
                  </a:lnTo>
                  <a:lnTo>
                    <a:pt x="1675" y="1439"/>
                  </a:lnTo>
                  <a:lnTo>
                    <a:pt x="1646" y="1425"/>
                  </a:lnTo>
                  <a:lnTo>
                    <a:pt x="1622" y="1408"/>
                  </a:lnTo>
                  <a:lnTo>
                    <a:pt x="1598" y="1386"/>
                  </a:lnTo>
                  <a:lnTo>
                    <a:pt x="1476" y="1265"/>
                  </a:lnTo>
                  <a:lnTo>
                    <a:pt x="1355" y="1142"/>
                  </a:lnTo>
                  <a:lnTo>
                    <a:pt x="1343" y="1131"/>
                  </a:lnTo>
                  <a:lnTo>
                    <a:pt x="1332" y="1124"/>
                  </a:lnTo>
                  <a:lnTo>
                    <a:pt x="1321" y="1124"/>
                  </a:lnTo>
                  <a:lnTo>
                    <a:pt x="1309" y="1130"/>
                  </a:lnTo>
                  <a:lnTo>
                    <a:pt x="1295" y="1141"/>
                  </a:lnTo>
                  <a:lnTo>
                    <a:pt x="1024" y="1415"/>
                  </a:lnTo>
                  <a:lnTo>
                    <a:pt x="751" y="1686"/>
                  </a:lnTo>
                  <a:lnTo>
                    <a:pt x="740" y="1698"/>
                  </a:lnTo>
                  <a:lnTo>
                    <a:pt x="734" y="1709"/>
                  </a:lnTo>
                  <a:lnTo>
                    <a:pt x="734" y="1718"/>
                  </a:lnTo>
                  <a:lnTo>
                    <a:pt x="740" y="1729"/>
                  </a:lnTo>
                  <a:lnTo>
                    <a:pt x="751" y="1740"/>
                  </a:lnTo>
                  <a:lnTo>
                    <a:pt x="790" y="1775"/>
                  </a:lnTo>
                  <a:lnTo>
                    <a:pt x="825" y="1813"/>
                  </a:lnTo>
                  <a:lnTo>
                    <a:pt x="843" y="1836"/>
                  </a:lnTo>
                  <a:lnTo>
                    <a:pt x="851" y="1861"/>
                  </a:lnTo>
                  <a:lnTo>
                    <a:pt x="854" y="1884"/>
                  </a:lnTo>
                  <a:lnTo>
                    <a:pt x="850" y="1908"/>
                  </a:lnTo>
                  <a:lnTo>
                    <a:pt x="837" y="1931"/>
                  </a:lnTo>
                  <a:lnTo>
                    <a:pt x="820" y="1954"/>
                  </a:lnTo>
                  <a:lnTo>
                    <a:pt x="797" y="1973"/>
                  </a:lnTo>
                  <a:lnTo>
                    <a:pt x="772" y="1985"/>
                  </a:lnTo>
                  <a:lnTo>
                    <a:pt x="747" y="1991"/>
                  </a:lnTo>
                  <a:lnTo>
                    <a:pt x="722" y="1990"/>
                  </a:lnTo>
                  <a:lnTo>
                    <a:pt x="698" y="1980"/>
                  </a:lnTo>
                  <a:lnTo>
                    <a:pt x="675" y="1962"/>
                  </a:lnTo>
                  <a:lnTo>
                    <a:pt x="352" y="1641"/>
                  </a:lnTo>
                  <a:lnTo>
                    <a:pt x="31" y="1318"/>
                  </a:lnTo>
                  <a:lnTo>
                    <a:pt x="13" y="1295"/>
                  </a:lnTo>
                  <a:lnTo>
                    <a:pt x="3" y="1271"/>
                  </a:lnTo>
                  <a:lnTo>
                    <a:pt x="0" y="1246"/>
                  </a:lnTo>
                  <a:lnTo>
                    <a:pt x="4" y="1222"/>
                  </a:lnTo>
                  <a:lnTo>
                    <a:pt x="17" y="1198"/>
                  </a:lnTo>
                  <a:lnTo>
                    <a:pt x="36" y="1175"/>
                  </a:lnTo>
                  <a:lnTo>
                    <a:pt x="59" y="1156"/>
                  </a:lnTo>
                  <a:lnTo>
                    <a:pt x="84" y="1143"/>
                  </a:lnTo>
                  <a:lnTo>
                    <a:pt x="108" y="1139"/>
                  </a:lnTo>
                  <a:lnTo>
                    <a:pt x="133" y="1142"/>
                  </a:lnTo>
                  <a:lnTo>
                    <a:pt x="157" y="1152"/>
                  </a:lnTo>
                  <a:lnTo>
                    <a:pt x="181" y="1169"/>
                  </a:lnTo>
                  <a:lnTo>
                    <a:pt x="185" y="1173"/>
                  </a:lnTo>
                  <a:lnTo>
                    <a:pt x="199" y="1187"/>
                  </a:lnTo>
                  <a:lnTo>
                    <a:pt x="213" y="1202"/>
                  </a:lnTo>
                  <a:lnTo>
                    <a:pt x="226" y="1218"/>
                  </a:lnTo>
                  <a:lnTo>
                    <a:pt x="238" y="1234"/>
                  </a:lnTo>
                  <a:lnTo>
                    <a:pt x="252" y="1246"/>
                  </a:lnTo>
                  <a:lnTo>
                    <a:pt x="267" y="1253"/>
                  </a:lnTo>
                  <a:lnTo>
                    <a:pt x="283" y="1255"/>
                  </a:lnTo>
                  <a:lnTo>
                    <a:pt x="299" y="1249"/>
                  </a:lnTo>
                  <a:lnTo>
                    <a:pt x="317" y="1237"/>
                  </a:lnTo>
                  <a:lnTo>
                    <a:pt x="333" y="1221"/>
                  </a:lnTo>
                  <a:lnTo>
                    <a:pt x="348" y="1203"/>
                  </a:lnTo>
                  <a:lnTo>
                    <a:pt x="363" y="1184"/>
                  </a:lnTo>
                  <a:lnTo>
                    <a:pt x="379" y="1166"/>
                  </a:lnTo>
                  <a:lnTo>
                    <a:pt x="612" y="933"/>
                  </a:lnTo>
                  <a:lnTo>
                    <a:pt x="847" y="701"/>
                  </a:lnTo>
                  <a:lnTo>
                    <a:pt x="859" y="686"/>
                  </a:lnTo>
                  <a:lnTo>
                    <a:pt x="866" y="674"/>
                  </a:lnTo>
                  <a:lnTo>
                    <a:pt x="866" y="662"/>
                  </a:lnTo>
                  <a:lnTo>
                    <a:pt x="860" y="648"/>
                  </a:lnTo>
                  <a:lnTo>
                    <a:pt x="847" y="634"/>
                  </a:lnTo>
                  <a:lnTo>
                    <a:pt x="726" y="516"/>
                  </a:lnTo>
                  <a:lnTo>
                    <a:pt x="607" y="395"/>
                  </a:lnTo>
                  <a:lnTo>
                    <a:pt x="578" y="361"/>
                  </a:lnTo>
                  <a:lnTo>
                    <a:pt x="558" y="326"/>
                  </a:lnTo>
                  <a:lnTo>
                    <a:pt x="546" y="291"/>
                  </a:lnTo>
                  <a:lnTo>
                    <a:pt x="542" y="254"/>
                  </a:lnTo>
                  <a:lnTo>
                    <a:pt x="546" y="217"/>
                  </a:lnTo>
                  <a:lnTo>
                    <a:pt x="558" y="181"/>
                  </a:lnTo>
                  <a:lnTo>
                    <a:pt x="578" y="145"/>
                  </a:lnTo>
                  <a:lnTo>
                    <a:pt x="607" y="112"/>
                  </a:lnTo>
                  <a:lnTo>
                    <a:pt x="653" y="65"/>
                  </a:lnTo>
                  <a:lnTo>
                    <a:pt x="687" y="37"/>
                  </a:lnTo>
                  <a:lnTo>
                    <a:pt x="723" y="17"/>
                  </a:lnTo>
                  <a:lnTo>
                    <a:pt x="759" y="3"/>
                  </a:lnTo>
                  <a:lnTo>
                    <a:pt x="797" y="0"/>
                  </a:lnTo>
                  <a:lnTo>
                    <a:pt x="833" y="4"/>
                  </a:lnTo>
                  <a:lnTo>
                    <a:pt x="870" y="17"/>
                  </a:lnTo>
                  <a:lnTo>
                    <a:pt x="905" y="38"/>
                  </a:lnTo>
                  <a:lnTo>
                    <a:pt x="940" y="68"/>
                  </a:lnTo>
                  <a:lnTo>
                    <a:pt x="1921" y="1051"/>
                  </a:lnTo>
                  <a:lnTo>
                    <a:pt x="1953" y="1086"/>
                  </a:lnTo>
                  <a:lnTo>
                    <a:pt x="1974" y="1123"/>
                  </a:lnTo>
                  <a:lnTo>
                    <a:pt x="1986" y="1160"/>
                  </a:lnTo>
                  <a:lnTo>
                    <a:pt x="1991" y="1196"/>
                  </a:lnTo>
                  <a:lnTo>
                    <a:pt x="1986" y="1234"/>
                  </a:lnTo>
                  <a:lnTo>
                    <a:pt x="1974" y="1271"/>
                  </a:lnTo>
                  <a:lnTo>
                    <a:pt x="1953" y="1307"/>
                  </a:lnTo>
                  <a:lnTo>
                    <a:pt x="1921" y="1343"/>
                  </a:lnTo>
                  <a:lnTo>
                    <a:pt x="1894" y="1370"/>
                  </a:lnTo>
                  <a:lnTo>
                    <a:pt x="1871" y="1392"/>
                  </a:lnTo>
                  <a:lnTo>
                    <a:pt x="1850" y="1411"/>
                  </a:lnTo>
                  <a:lnTo>
                    <a:pt x="1831" y="1424"/>
                  </a:lnTo>
                  <a:lnTo>
                    <a:pt x="1813" y="1434"/>
                  </a:lnTo>
                  <a:lnTo>
                    <a:pt x="1795" y="1442"/>
                  </a:lnTo>
                  <a:lnTo>
                    <a:pt x="1778" y="1446"/>
                  </a:lnTo>
                  <a:lnTo>
                    <a:pt x="1757" y="1448"/>
                  </a:lnTo>
                  <a:lnTo>
                    <a:pt x="1737" y="1448"/>
                  </a:lnTo>
                  <a:close/>
                  <a:moveTo>
                    <a:pt x="1737" y="1448"/>
                  </a:moveTo>
                  <a:lnTo>
                    <a:pt x="1737" y="144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265215" y="3283291"/>
              <a:ext cx="964899" cy="964899"/>
            </a:xfrm>
            <a:custGeom>
              <a:avLst/>
              <a:gdLst>
                <a:gd name="T0" fmla="*/ 1445 w 1991"/>
                <a:gd name="T1" fmla="*/ 284 h 1991"/>
                <a:gd name="T2" fmla="*/ 1426 w 1991"/>
                <a:gd name="T3" fmla="*/ 342 h 1991"/>
                <a:gd name="T4" fmla="*/ 1388 w 1991"/>
                <a:gd name="T5" fmla="*/ 392 h 1991"/>
                <a:gd name="T6" fmla="*/ 1144 w 1991"/>
                <a:gd name="T7" fmla="*/ 635 h 1991"/>
                <a:gd name="T8" fmla="*/ 1126 w 1991"/>
                <a:gd name="T9" fmla="*/ 657 h 1991"/>
                <a:gd name="T10" fmla="*/ 1125 w 1991"/>
                <a:gd name="T11" fmla="*/ 676 h 1991"/>
                <a:gd name="T12" fmla="*/ 1141 w 1991"/>
                <a:gd name="T13" fmla="*/ 699 h 1991"/>
                <a:gd name="T14" fmla="*/ 1682 w 1991"/>
                <a:gd name="T15" fmla="*/ 1238 h 1991"/>
                <a:gd name="T16" fmla="*/ 1707 w 1991"/>
                <a:gd name="T17" fmla="*/ 1256 h 1991"/>
                <a:gd name="T18" fmla="*/ 1729 w 1991"/>
                <a:gd name="T19" fmla="*/ 1249 h 1991"/>
                <a:gd name="T20" fmla="*/ 1775 w 1991"/>
                <a:gd name="T21" fmla="*/ 1202 h 1991"/>
                <a:gd name="T22" fmla="*/ 1833 w 1991"/>
                <a:gd name="T23" fmla="*/ 1152 h 1991"/>
                <a:gd name="T24" fmla="*/ 1881 w 1991"/>
                <a:gd name="T25" fmla="*/ 1139 h 1991"/>
                <a:gd name="T26" fmla="*/ 1928 w 1991"/>
                <a:gd name="T27" fmla="*/ 1154 h 1991"/>
                <a:gd name="T28" fmla="*/ 1972 w 1991"/>
                <a:gd name="T29" fmla="*/ 1195 h 1991"/>
                <a:gd name="T30" fmla="*/ 1991 w 1991"/>
                <a:gd name="T31" fmla="*/ 1244 h 1991"/>
                <a:gd name="T32" fmla="*/ 1980 w 1991"/>
                <a:gd name="T33" fmla="*/ 1293 h 1991"/>
                <a:gd name="T34" fmla="*/ 1638 w 1991"/>
                <a:gd name="T35" fmla="*/ 1640 h 1991"/>
                <a:gd name="T36" fmla="*/ 1290 w 1991"/>
                <a:gd name="T37" fmla="*/ 1980 h 1991"/>
                <a:gd name="T38" fmla="*/ 1241 w 1991"/>
                <a:gd name="T39" fmla="*/ 1991 h 1991"/>
                <a:gd name="T40" fmla="*/ 1192 w 1991"/>
                <a:gd name="T41" fmla="*/ 1972 h 1991"/>
                <a:gd name="T42" fmla="*/ 1149 w 1991"/>
                <a:gd name="T43" fmla="*/ 1924 h 1991"/>
                <a:gd name="T44" fmla="*/ 1137 w 1991"/>
                <a:gd name="T45" fmla="*/ 1869 h 1991"/>
                <a:gd name="T46" fmla="*/ 1165 w 1991"/>
                <a:gd name="T47" fmla="*/ 1812 h 1991"/>
                <a:gd name="T48" fmla="*/ 1183 w 1991"/>
                <a:gd name="T49" fmla="*/ 1796 h 1991"/>
                <a:gd name="T50" fmla="*/ 1222 w 1991"/>
                <a:gd name="T51" fmla="*/ 1754 h 1991"/>
                <a:gd name="T52" fmla="*/ 1243 w 1991"/>
                <a:gd name="T53" fmla="*/ 1725 h 1991"/>
                <a:gd name="T54" fmla="*/ 1243 w 1991"/>
                <a:gd name="T55" fmla="*/ 1699 h 1991"/>
                <a:gd name="T56" fmla="*/ 1222 w 1991"/>
                <a:gd name="T57" fmla="*/ 1671 h 1991"/>
                <a:gd name="T58" fmla="*/ 1184 w 1991"/>
                <a:gd name="T59" fmla="*/ 1632 h 1991"/>
                <a:gd name="T60" fmla="*/ 706 w 1991"/>
                <a:gd name="T61" fmla="*/ 1152 h 1991"/>
                <a:gd name="T62" fmla="*/ 678 w 1991"/>
                <a:gd name="T63" fmla="*/ 1130 h 1991"/>
                <a:gd name="T64" fmla="*/ 653 w 1991"/>
                <a:gd name="T65" fmla="*/ 1130 h 1991"/>
                <a:gd name="T66" fmla="*/ 626 w 1991"/>
                <a:gd name="T67" fmla="*/ 1153 h 1991"/>
                <a:gd name="T68" fmla="*/ 484 w 1991"/>
                <a:gd name="T69" fmla="*/ 1297 h 1991"/>
                <a:gd name="T70" fmla="*/ 375 w 1991"/>
                <a:gd name="T71" fmla="*/ 1401 h 1991"/>
                <a:gd name="T72" fmla="*/ 305 w 1991"/>
                <a:gd name="T73" fmla="*/ 1442 h 1991"/>
                <a:gd name="T74" fmla="*/ 236 w 1991"/>
                <a:gd name="T75" fmla="*/ 1450 h 1991"/>
                <a:gd name="T76" fmla="*/ 167 w 1991"/>
                <a:gd name="T77" fmla="*/ 1427 h 1991"/>
                <a:gd name="T78" fmla="*/ 96 w 1991"/>
                <a:gd name="T79" fmla="*/ 1370 h 1991"/>
                <a:gd name="T80" fmla="*/ 38 w 1991"/>
                <a:gd name="T81" fmla="*/ 1306 h 1991"/>
                <a:gd name="T82" fmla="*/ 4 w 1991"/>
                <a:gd name="T83" fmla="*/ 1234 h 1991"/>
                <a:gd name="T84" fmla="*/ 4 w 1991"/>
                <a:gd name="T85" fmla="*/ 1160 h 1991"/>
                <a:gd name="T86" fmla="*/ 37 w 1991"/>
                <a:gd name="T87" fmla="*/ 1088 h 1991"/>
                <a:gd name="T88" fmla="*/ 775 w 1991"/>
                <a:gd name="T89" fmla="*/ 343 h 1991"/>
                <a:gd name="T90" fmla="*/ 1087 w 1991"/>
                <a:gd name="T91" fmla="*/ 37 h 1991"/>
                <a:gd name="T92" fmla="*/ 1159 w 1991"/>
                <a:gd name="T93" fmla="*/ 4 h 1991"/>
                <a:gd name="T94" fmla="*/ 1232 w 1991"/>
                <a:gd name="T95" fmla="*/ 4 h 1991"/>
                <a:gd name="T96" fmla="*/ 1305 w 1991"/>
                <a:gd name="T97" fmla="*/ 38 h 1991"/>
                <a:gd name="T98" fmla="*/ 1366 w 1991"/>
                <a:gd name="T99" fmla="*/ 94 h 1991"/>
                <a:gd name="T100" fmla="*/ 1407 w 1991"/>
                <a:gd name="T101" fmla="*/ 139 h 1991"/>
                <a:gd name="T102" fmla="*/ 1431 w 1991"/>
                <a:gd name="T103" fmla="*/ 177 h 1991"/>
                <a:gd name="T104" fmla="*/ 1443 w 1991"/>
                <a:gd name="T105" fmla="*/ 212 h 1991"/>
                <a:gd name="T106" fmla="*/ 1447 w 1991"/>
                <a:gd name="T107" fmla="*/ 253 h 1991"/>
                <a:gd name="T108" fmla="*/ 1447 w 1991"/>
                <a:gd name="T109" fmla="*/ 253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91" h="1991">
                  <a:moveTo>
                    <a:pt x="1447" y="253"/>
                  </a:moveTo>
                  <a:lnTo>
                    <a:pt x="1445" y="284"/>
                  </a:lnTo>
                  <a:lnTo>
                    <a:pt x="1438" y="314"/>
                  </a:lnTo>
                  <a:lnTo>
                    <a:pt x="1426" y="342"/>
                  </a:lnTo>
                  <a:lnTo>
                    <a:pt x="1408" y="368"/>
                  </a:lnTo>
                  <a:lnTo>
                    <a:pt x="1388" y="392"/>
                  </a:lnTo>
                  <a:lnTo>
                    <a:pt x="1266" y="514"/>
                  </a:lnTo>
                  <a:lnTo>
                    <a:pt x="1144" y="635"/>
                  </a:lnTo>
                  <a:lnTo>
                    <a:pt x="1133" y="646"/>
                  </a:lnTo>
                  <a:lnTo>
                    <a:pt x="1126" y="657"/>
                  </a:lnTo>
                  <a:lnTo>
                    <a:pt x="1123" y="666"/>
                  </a:lnTo>
                  <a:lnTo>
                    <a:pt x="1125" y="676"/>
                  </a:lnTo>
                  <a:lnTo>
                    <a:pt x="1130" y="686"/>
                  </a:lnTo>
                  <a:lnTo>
                    <a:pt x="1141" y="699"/>
                  </a:lnTo>
                  <a:lnTo>
                    <a:pt x="1412" y="967"/>
                  </a:lnTo>
                  <a:lnTo>
                    <a:pt x="1682" y="1238"/>
                  </a:lnTo>
                  <a:lnTo>
                    <a:pt x="1695" y="1251"/>
                  </a:lnTo>
                  <a:lnTo>
                    <a:pt x="1707" y="1256"/>
                  </a:lnTo>
                  <a:lnTo>
                    <a:pt x="1718" y="1256"/>
                  </a:lnTo>
                  <a:lnTo>
                    <a:pt x="1729" y="1249"/>
                  </a:lnTo>
                  <a:lnTo>
                    <a:pt x="1741" y="1237"/>
                  </a:lnTo>
                  <a:lnTo>
                    <a:pt x="1775" y="1202"/>
                  </a:lnTo>
                  <a:lnTo>
                    <a:pt x="1812" y="1168"/>
                  </a:lnTo>
                  <a:lnTo>
                    <a:pt x="1833" y="1152"/>
                  </a:lnTo>
                  <a:lnTo>
                    <a:pt x="1856" y="1142"/>
                  </a:lnTo>
                  <a:lnTo>
                    <a:pt x="1881" y="1139"/>
                  </a:lnTo>
                  <a:lnTo>
                    <a:pt x="1905" y="1143"/>
                  </a:lnTo>
                  <a:lnTo>
                    <a:pt x="1928" y="1154"/>
                  </a:lnTo>
                  <a:lnTo>
                    <a:pt x="1951" y="1172"/>
                  </a:lnTo>
                  <a:lnTo>
                    <a:pt x="1972" y="1195"/>
                  </a:lnTo>
                  <a:lnTo>
                    <a:pt x="1985" y="1219"/>
                  </a:lnTo>
                  <a:lnTo>
                    <a:pt x="1991" y="1244"/>
                  </a:lnTo>
                  <a:lnTo>
                    <a:pt x="1989" y="1268"/>
                  </a:lnTo>
                  <a:lnTo>
                    <a:pt x="1980" y="1293"/>
                  </a:lnTo>
                  <a:lnTo>
                    <a:pt x="1961" y="1316"/>
                  </a:lnTo>
                  <a:lnTo>
                    <a:pt x="1638" y="1640"/>
                  </a:lnTo>
                  <a:lnTo>
                    <a:pt x="1313" y="1964"/>
                  </a:lnTo>
                  <a:lnTo>
                    <a:pt x="1290" y="1980"/>
                  </a:lnTo>
                  <a:lnTo>
                    <a:pt x="1267" y="1990"/>
                  </a:lnTo>
                  <a:lnTo>
                    <a:pt x="1241" y="1991"/>
                  </a:lnTo>
                  <a:lnTo>
                    <a:pt x="1217" y="1985"/>
                  </a:lnTo>
                  <a:lnTo>
                    <a:pt x="1192" y="1972"/>
                  </a:lnTo>
                  <a:lnTo>
                    <a:pt x="1169" y="1952"/>
                  </a:lnTo>
                  <a:lnTo>
                    <a:pt x="1149" y="1924"/>
                  </a:lnTo>
                  <a:lnTo>
                    <a:pt x="1138" y="1896"/>
                  </a:lnTo>
                  <a:lnTo>
                    <a:pt x="1137" y="1869"/>
                  </a:lnTo>
                  <a:lnTo>
                    <a:pt x="1146" y="1840"/>
                  </a:lnTo>
                  <a:lnTo>
                    <a:pt x="1165" y="1812"/>
                  </a:lnTo>
                  <a:lnTo>
                    <a:pt x="1173" y="1804"/>
                  </a:lnTo>
                  <a:lnTo>
                    <a:pt x="1183" y="1796"/>
                  </a:lnTo>
                  <a:lnTo>
                    <a:pt x="1205" y="1773"/>
                  </a:lnTo>
                  <a:lnTo>
                    <a:pt x="1222" y="1754"/>
                  </a:lnTo>
                  <a:lnTo>
                    <a:pt x="1234" y="1739"/>
                  </a:lnTo>
                  <a:lnTo>
                    <a:pt x="1243" y="1725"/>
                  </a:lnTo>
                  <a:lnTo>
                    <a:pt x="1244" y="1713"/>
                  </a:lnTo>
                  <a:lnTo>
                    <a:pt x="1243" y="1699"/>
                  </a:lnTo>
                  <a:lnTo>
                    <a:pt x="1234" y="1687"/>
                  </a:lnTo>
                  <a:lnTo>
                    <a:pt x="1222" y="1671"/>
                  </a:lnTo>
                  <a:lnTo>
                    <a:pt x="1206" y="1653"/>
                  </a:lnTo>
                  <a:lnTo>
                    <a:pt x="1184" y="1632"/>
                  </a:lnTo>
                  <a:lnTo>
                    <a:pt x="944" y="1392"/>
                  </a:lnTo>
                  <a:lnTo>
                    <a:pt x="706" y="1152"/>
                  </a:lnTo>
                  <a:lnTo>
                    <a:pt x="691" y="1137"/>
                  </a:lnTo>
                  <a:lnTo>
                    <a:pt x="678" y="1130"/>
                  </a:lnTo>
                  <a:lnTo>
                    <a:pt x="665" y="1127"/>
                  </a:lnTo>
                  <a:lnTo>
                    <a:pt x="653" y="1130"/>
                  </a:lnTo>
                  <a:lnTo>
                    <a:pt x="640" y="1139"/>
                  </a:lnTo>
                  <a:lnTo>
                    <a:pt x="626" y="1153"/>
                  </a:lnTo>
                  <a:lnTo>
                    <a:pt x="556" y="1225"/>
                  </a:lnTo>
                  <a:lnTo>
                    <a:pt x="484" y="1297"/>
                  </a:lnTo>
                  <a:lnTo>
                    <a:pt x="412" y="1368"/>
                  </a:lnTo>
                  <a:lnTo>
                    <a:pt x="375" y="1401"/>
                  </a:lnTo>
                  <a:lnTo>
                    <a:pt x="340" y="1425"/>
                  </a:lnTo>
                  <a:lnTo>
                    <a:pt x="305" y="1442"/>
                  </a:lnTo>
                  <a:lnTo>
                    <a:pt x="271" y="1450"/>
                  </a:lnTo>
                  <a:lnTo>
                    <a:pt x="236" y="1450"/>
                  </a:lnTo>
                  <a:lnTo>
                    <a:pt x="202" y="1442"/>
                  </a:lnTo>
                  <a:lnTo>
                    <a:pt x="167" y="1427"/>
                  </a:lnTo>
                  <a:lnTo>
                    <a:pt x="131" y="1402"/>
                  </a:lnTo>
                  <a:lnTo>
                    <a:pt x="96" y="1370"/>
                  </a:lnTo>
                  <a:lnTo>
                    <a:pt x="66" y="1341"/>
                  </a:lnTo>
                  <a:lnTo>
                    <a:pt x="38" y="1306"/>
                  </a:lnTo>
                  <a:lnTo>
                    <a:pt x="16" y="1271"/>
                  </a:lnTo>
                  <a:lnTo>
                    <a:pt x="4" y="1234"/>
                  </a:lnTo>
                  <a:lnTo>
                    <a:pt x="0" y="1196"/>
                  </a:lnTo>
                  <a:lnTo>
                    <a:pt x="4" y="1160"/>
                  </a:lnTo>
                  <a:lnTo>
                    <a:pt x="16" y="1123"/>
                  </a:lnTo>
                  <a:lnTo>
                    <a:pt x="37" y="1088"/>
                  </a:lnTo>
                  <a:lnTo>
                    <a:pt x="66" y="1054"/>
                  </a:lnTo>
                  <a:lnTo>
                    <a:pt x="775" y="343"/>
                  </a:lnTo>
                  <a:lnTo>
                    <a:pt x="1052" y="67"/>
                  </a:lnTo>
                  <a:lnTo>
                    <a:pt x="1087" y="37"/>
                  </a:lnTo>
                  <a:lnTo>
                    <a:pt x="1122" y="17"/>
                  </a:lnTo>
                  <a:lnTo>
                    <a:pt x="1159" y="4"/>
                  </a:lnTo>
                  <a:lnTo>
                    <a:pt x="1195" y="0"/>
                  </a:lnTo>
                  <a:lnTo>
                    <a:pt x="1232" y="4"/>
                  </a:lnTo>
                  <a:lnTo>
                    <a:pt x="1268" y="17"/>
                  </a:lnTo>
                  <a:lnTo>
                    <a:pt x="1305" y="38"/>
                  </a:lnTo>
                  <a:lnTo>
                    <a:pt x="1339" y="67"/>
                  </a:lnTo>
                  <a:lnTo>
                    <a:pt x="1366" y="94"/>
                  </a:lnTo>
                  <a:lnTo>
                    <a:pt x="1388" y="118"/>
                  </a:lnTo>
                  <a:lnTo>
                    <a:pt x="1407" y="139"/>
                  </a:lnTo>
                  <a:lnTo>
                    <a:pt x="1420" y="159"/>
                  </a:lnTo>
                  <a:lnTo>
                    <a:pt x="1431" y="177"/>
                  </a:lnTo>
                  <a:lnTo>
                    <a:pt x="1438" y="194"/>
                  </a:lnTo>
                  <a:lnTo>
                    <a:pt x="1443" y="212"/>
                  </a:lnTo>
                  <a:lnTo>
                    <a:pt x="1446" y="231"/>
                  </a:lnTo>
                  <a:lnTo>
                    <a:pt x="1447" y="253"/>
                  </a:lnTo>
                  <a:close/>
                  <a:moveTo>
                    <a:pt x="1447" y="253"/>
                  </a:moveTo>
                  <a:lnTo>
                    <a:pt x="1447" y="25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33" y="168885"/>
            <a:ext cx="1047811" cy="931078"/>
          </a:xfrm>
          <a:prstGeom prst="rect">
            <a:avLst/>
          </a:prstGeom>
        </p:spPr>
      </p:pic>
      <p:sp>
        <p:nvSpPr>
          <p:cNvPr id="47" name="任意多边形 46"/>
          <p:cNvSpPr/>
          <p:nvPr/>
        </p:nvSpPr>
        <p:spPr>
          <a:xfrm>
            <a:off x="3879396" y="1172614"/>
            <a:ext cx="1361433" cy="1352878"/>
          </a:xfrm>
          <a:custGeom>
            <a:avLst/>
            <a:gdLst>
              <a:gd name="connsiteX0" fmla="*/ 2496911 w 3268436"/>
              <a:gd name="connsiteY0" fmla="*/ 1919765 h 3247898"/>
              <a:gd name="connsiteX1" fmla="*/ 2495006 w 3268436"/>
              <a:gd name="connsiteY1" fmla="*/ 1919957 h 3247898"/>
              <a:gd name="connsiteX2" fmla="*/ 2495006 w 3268436"/>
              <a:gd name="connsiteY2" fmla="*/ 1919956 h 3247898"/>
              <a:gd name="connsiteX3" fmla="*/ 2384735 w 3268436"/>
              <a:gd name="connsiteY3" fmla="*/ 1931072 h 3247898"/>
              <a:gd name="connsiteX4" fmla="*/ 2185705 w 3268436"/>
              <a:gd name="connsiteY4" fmla="*/ 2014824 h 3247898"/>
              <a:gd name="connsiteX5" fmla="*/ 2135778 w 3268436"/>
              <a:gd name="connsiteY5" fmla="*/ 2056018 h 3247898"/>
              <a:gd name="connsiteX6" fmla="*/ 2135778 w 3268436"/>
              <a:gd name="connsiteY6" fmla="*/ 2056019 h 3247898"/>
              <a:gd name="connsiteX7" fmla="*/ 2103329 w 3268436"/>
              <a:gd name="connsiteY7" fmla="*/ 2082792 h 3247898"/>
              <a:gd name="connsiteX8" fmla="*/ 2042855 w 3268436"/>
              <a:gd name="connsiteY8" fmla="*/ 2156087 h 3247898"/>
              <a:gd name="connsiteX9" fmla="*/ 2042856 w 3268436"/>
              <a:gd name="connsiteY9" fmla="*/ 2156087 h 3247898"/>
              <a:gd name="connsiteX10" fmla="*/ 2035363 w 3268436"/>
              <a:gd name="connsiteY10" fmla="*/ 2165168 h 3247898"/>
              <a:gd name="connsiteX11" fmla="*/ 1940303 w 3268436"/>
              <a:gd name="connsiteY11" fmla="*/ 2476374 h 3247898"/>
              <a:gd name="connsiteX12" fmla="*/ 1942181 w 3268436"/>
              <a:gd name="connsiteY12" fmla="*/ 2495006 h 3247898"/>
              <a:gd name="connsiteX13" fmla="*/ 1951611 w 3268436"/>
              <a:gd name="connsiteY13" fmla="*/ 2588550 h 3247898"/>
              <a:gd name="connsiteX14" fmla="*/ 1979343 w 3268436"/>
              <a:gd name="connsiteY14" fmla="*/ 2677887 h 3247898"/>
              <a:gd name="connsiteX15" fmla="*/ 1979342 w 3268436"/>
              <a:gd name="connsiteY15" fmla="*/ 2677887 h 3247898"/>
              <a:gd name="connsiteX16" fmla="*/ 1984043 w 3268436"/>
              <a:gd name="connsiteY16" fmla="*/ 2693030 h 3247898"/>
              <a:gd name="connsiteX17" fmla="*/ 2496911 w 3268436"/>
              <a:gd name="connsiteY17" fmla="*/ 3032982 h 3247898"/>
              <a:gd name="connsiteX18" fmla="*/ 3053520 w 3268436"/>
              <a:gd name="connsiteY18" fmla="*/ 2476373 h 3247898"/>
              <a:gd name="connsiteX19" fmla="*/ 2713568 w 3268436"/>
              <a:gd name="connsiteY19" fmla="*/ 1963505 h 3247898"/>
              <a:gd name="connsiteX20" fmla="*/ 2677886 w 3268436"/>
              <a:gd name="connsiteY20" fmla="*/ 1952429 h 3247898"/>
              <a:gd name="connsiteX21" fmla="*/ 2677886 w 3268436"/>
              <a:gd name="connsiteY21" fmla="*/ 1952430 h 3247898"/>
              <a:gd name="connsiteX22" fmla="*/ 2609087 w 3268436"/>
              <a:gd name="connsiteY22" fmla="*/ 1931073 h 3247898"/>
              <a:gd name="connsiteX23" fmla="*/ 2496911 w 3268436"/>
              <a:gd name="connsiteY23" fmla="*/ 1919765 h 3247898"/>
              <a:gd name="connsiteX24" fmla="*/ 2496911 w 3268436"/>
              <a:gd name="connsiteY24" fmla="*/ 1704849 h 3247898"/>
              <a:gd name="connsiteX25" fmla="*/ 2652400 w 3268436"/>
              <a:gd name="connsiteY25" fmla="*/ 1720524 h 3247898"/>
              <a:gd name="connsiteX26" fmla="*/ 2677886 w 3268436"/>
              <a:gd name="connsiteY26" fmla="*/ 1728435 h 3247898"/>
              <a:gd name="connsiteX27" fmla="*/ 2677886 w 3268436"/>
              <a:gd name="connsiteY27" fmla="*/ 1728434 h 3247898"/>
              <a:gd name="connsiteX28" fmla="*/ 2797223 w 3268436"/>
              <a:gd name="connsiteY28" fmla="*/ 1765478 h 3247898"/>
              <a:gd name="connsiteX29" fmla="*/ 3268436 w 3268436"/>
              <a:gd name="connsiteY29" fmla="*/ 2476373 h 3247898"/>
              <a:gd name="connsiteX30" fmla="*/ 2496911 w 3268436"/>
              <a:gd name="connsiteY30" fmla="*/ 3247898 h 3247898"/>
              <a:gd name="connsiteX31" fmla="*/ 1786016 w 3268436"/>
              <a:gd name="connsiteY31" fmla="*/ 2776685 h 3247898"/>
              <a:gd name="connsiteX32" fmla="*/ 1755348 w 3268436"/>
              <a:gd name="connsiteY32" fmla="*/ 2677886 h 3247898"/>
              <a:gd name="connsiteX33" fmla="*/ 1755348 w 3268436"/>
              <a:gd name="connsiteY33" fmla="*/ 2677886 h 3247898"/>
              <a:gd name="connsiteX34" fmla="*/ 1741062 w 3268436"/>
              <a:gd name="connsiteY34" fmla="*/ 2631863 h 3247898"/>
              <a:gd name="connsiteX35" fmla="*/ 1729370 w 3268436"/>
              <a:gd name="connsiteY35" fmla="*/ 2555258 h 3247898"/>
              <a:gd name="connsiteX36" fmla="*/ 1726328 w 3268436"/>
              <a:gd name="connsiteY36" fmla="*/ 2495006 h 3247898"/>
              <a:gd name="connsiteX37" fmla="*/ 1725387 w 3268436"/>
              <a:gd name="connsiteY37" fmla="*/ 2476374 h 3247898"/>
              <a:gd name="connsiteX38" fmla="*/ 1786017 w 3268436"/>
              <a:gd name="connsiteY38" fmla="*/ 2176062 h 3247898"/>
              <a:gd name="connsiteX39" fmla="*/ 1796859 w 3268436"/>
              <a:gd name="connsiteY39" fmla="*/ 2156087 h 3247898"/>
              <a:gd name="connsiteX40" fmla="*/ 1796858 w 3268436"/>
              <a:gd name="connsiteY40" fmla="*/ 2156087 h 3247898"/>
              <a:gd name="connsiteX41" fmla="*/ 1857150 w 3268436"/>
              <a:gd name="connsiteY41" fmla="*/ 2045007 h 3247898"/>
              <a:gd name="connsiteX42" fmla="*/ 2065544 w 3268436"/>
              <a:gd name="connsiteY42" fmla="*/ 1836613 h 3247898"/>
              <a:gd name="connsiteX43" fmla="*/ 2135778 w 3268436"/>
              <a:gd name="connsiteY43" fmla="*/ 1798492 h 3247898"/>
              <a:gd name="connsiteX44" fmla="*/ 2135778 w 3268436"/>
              <a:gd name="connsiteY44" fmla="*/ 1798491 h 3247898"/>
              <a:gd name="connsiteX45" fmla="*/ 2196599 w 3268436"/>
              <a:gd name="connsiteY45" fmla="*/ 1765478 h 3247898"/>
              <a:gd name="connsiteX46" fmla="*/ 2418027 w 3268436"/>
              <a:gd name="connsiteY46" fmla="*/ 1708831 h 3247898"/>
              <a:gd name="connsiteX47" fmla="*/ 2495006 w 3268436"/>
              <a:gd name="connsiteY47" fmla="*/ 1704944 h 3247898"/>
              <a:gd name="connsiteX48" fmla="*/ 2495006 w 3268436"/>
              <a:gd name="connsiteY48" fmla="*/ 1704945 h 3247898"/>
              <a:gd name="connsiteX49" fmla="*/ 1404258 w 3268436"/>
              <a:gd name="connsiteY49" fmla="*/ 1424566 h 3247898"/>
              <a:gd name="connsiteX50" fmla="*/ 2135778 w 3268436"/>
              <a:gd name="connsiteY50" fmla="*/ 1424566 h 3247898"/>
              <a:gd name="connsiteX51" fmla="*/ 2135778 w 3268436"/>
              <a:gd name="connsiteY51" fmla="*/ 1798491 h 3247898"/>
              <a:gd name="connsiteX52" fmla="*/ 2065544 w 3268436"/>
              <a:gd name="connsiteY52" fmla="*/ 1836612 h 3247898"/>
              <a:gd name="connsiteX53" fmla="*/ 1857150 w 3268436"/>
              <a:gd name="connsiteY53" fmla="*/ 2045006 h 3247898"/>
              <a:gd name="connsiteX54" fmla="*/ 1796858 w 3268436"/>
              <a:gd name="connsiteY54" fmla="*/ 2156086 h 3247898"/>
              <a:gd name="connsiteX55" fmla="*/ 1404258 w 3268436"/>
              <a:gd name="connsiteY55" fmla="*/ 2156086 h 3247898"/>
              <a:gd name="connsiteX56" fmla="*/ 548641 w 3268436"/>
              <a:gd name="connsiteY56" fmla="*/ 1424566 h 3247898"/>
              <a:gd name="connsiteX57" fmla="*/ 1280161 w 3268436"/>
              <a:gd name="connsiteY57" fmla="*/ 1424566 h 3247898"/>
              <a:gd name="connsiteX58" fmla="*/ 1280161 w 3268436"/>
              <a:gd name="connsiteY58" fmla="*/ 2156086 h 3247898"/>
              <a:gd name="connsiteX59" fmla="*/ 548641 w 3268436"/>
              <a:gd name="connsiteY59" fmla="*/ 2156086 h 3247898"/>
              <a:gd name="connsiteX60" fmla="*/ 1404258 w 3268436"/>
              <a:gd name="connsiteY60" fmla="*/ 568592 h 3247898"/>
              <a:gd name="connsiteX61" fmla="*/ 2135778 w 3268436"/>
              <a:gd name="connsiteY61" fmla="*/ 568592 h 3247898"/>
              <a:gd name="connsiteX62" fmla="*/ 2135778 w 3268436"/>
              <a:gd name="connsiteY62" fmla="*/ 1300112 h 3247898"/>
              <a:gd name="connsiteX63" fmla="*/ 1404258 w 3268436"/>
              <a:gd name="connsiteY63" fmla="*/ 1300112 h 3247898"/>
              <a:gd name="connsiteX64" fmla="*/ 548641 w 3268436"/>
              <a:gd name="connsiteY64" fmla="*/ 568592 h 3247898"/>
              <a:gd name="connsiteX65" fmla="*/ 1280161 w 3268436"/>
              <a:gd name="connsiteY65" fmla="*/ 568592 h 3247898"/>
              <a:gd name="connsiteX66" fmla="*/ 1280161 w 3268436"/>
              <a:gd name="connsiteY66" fmla="*/ 1300112 h 3247898"/>
              <a:gd name="connsiteX67" fmla="*/ 548641 w 3268436"/>
              <a:gd name="connsiteY67" fmla="*/ 1300112 h 3247898"/>
              <a:gd name="connsiteX68" fmla="*/ 446323 w 3268436"/>
              <a:gd name="connsiteY68" fmla="*/ 0 h 3247898"/>
              <a:gd name="connsiteX69" fmla="*/ 2231563 w 3268436"/>
              <a:gd name="connsiteY69" fmla="*/ 0 h 3247898"/>
              <a:gd name="connsiteX70" fmla="*/ 2677886 w 3268436"/>
              <a:gd name="connsiteY70" fmla="*/ 446323 h 3247898"/>
              <a:gd name="connsiteX71" fmla="*/ 2677886 w 3268436"/>
              <a:gd name="connsiteY71" fmla="*/ 1728434 h 3247898"/>
              <a:gd name="connsiteX72" fmla="*/ 2652400 w 3268436"/>
              <a:gd name="connsiteY72" fmla="*/ 1720523 h 3247898"/>
              <a:gd name="connsiteX73" fmla="*/ 2496911 w 3268436"/>
              <a:gd name="connsiteY73" fmla="*/ 1704848 h 3247898"/>
              <a:gd name="connsiteX74" fmla="*/ 2495006 w 3268436"/>
              <a:gd name="connsiteY74" fmla="*/ 1704944 h 3247898"/>
              <a:gd name="connsiteX75" fmla="*/ 2495006 w 3268436"/>
              <a:gd name="connsiteY75" fmla="*/ 574893 h 3247898"/>
              <a:gd name="connsiteX76" fmla="*/ 2110974 w 3268436"/>
              <a:gd name="connsiteY76" fmla="*/ 190861 h 3247898"/>
              <a:gd name="connsiteX77" fmla="*/ 574894 w 3268436"/>
              <a:gd name="connsiteY77" fmla="*/ 190861 h 3247898"/>
              <a:gd name="connsiteX78" fmla="*/ 190862 w 3268436"/>
              <a:gd name="connsiteY78" fmla="*/ 574893 h 3247898"/>
              <a:gd name="connsiteX79" fmla="*/ 190862 w 3268436"/>
              <a:gd name="connsiteY79" fmla="*/ 2110973 h 3247898"/>
              <a:gd name="connsiteX80" fmla="*/ 574894 w 3268436"/>
              <a:gd name="connsiteY80" fmla="*/ 2495005 h 3247898"/>
              <a:gd name="connsiteX81" fmla="*/ 1726327 w 3268436"/>
              <a:gd name="connsiteY81" fmla="*/ 2495005 h 3247898"/>
              <a:gd name="connsiteX82" fmla="*/ 1729369 w 3268436"/>
              <a:gd name="connsiteY82" fmla="*/ 2555257 h 3247898"/>
              <a:gd name="connsiteX83" fmla="*/ 1741061 w 3268436"/>
              <a:gd name="connsiteY83" fmla="*/ 2631862 h 3247898"/>
              <a:gd name="connsiteX84" fmla="*/ 1755348 w 3268436"/>
              <a:gd name="connsiteY84" fmla="*/ 2677886 h 3247898"/>
              <a:gd name="connsiteX85" fmla="*/ 446323 w 3268436"/>
              <a:gd name="connsiteY85" fmla="*/ 2677886 h 3247898"/>
              <a:gd name="connsiteX86" fmla="*/ 0 w 3268436"/>
              <a:gd name="connsiteY86" fmla="*/ 2231563 h 3247898"/>
              <a:gd name="connsiteX87" fmla="*/ 0 w 3268436"/>
              <a:gd name="connsiteY87" fmla="*/ 446323 h 3247898"/>
              <a:gd name="connsiteX88" fmla="*/ 446323 w 3268436"/>
              <a:gd name="connsiteY88" fmla="*/ 0 h 324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268436" h="3247898">
                <a:moveTo>
                  <a:pt x="2496911" y="1919765"/>
                </a:moveTo>
                <a:lnTo>
                  <a:pt x="2495006" y="1919957"/>
                </a:lnTo>
                <a:lnTo>
                  <a:pt x="2495006" y="1919956"/>
                </a:lnTo>
                <a:lnTo>
                  <a:pt x="2384735" y="1931072"/>
                </a:lnTo>
                <a:cubicBezTo>
                  <a:pt x="2312267" y="1945901"/>
                  <a:pt x="2244929" y="1974813"/>
                  <a:pt x="2185705" y="2014824"/>
                </a:cubicBezTo>
                <a:lnTo>
                  <a:pt x="2135778" y="2056018"/>
                </a:lnTo>
                <a:lnTo>
                  <a:pt x="2135778" y="2056019"/>
                </a:lnTo>
                <a:lnTo>
                  <a:pt x="2103329" y="2082792"/>
                </a:lnTo>
                <a:lnTo>
                  <a:pt x="2042855" y="2156087"/>
                </a:lnTo>
                <a:lnTo>
                  <a:pt x="2042856" y="2156087"/>
                </a:lnTo>
                <a:lnTo>
                  <a:pt x="2035363" y="2165168"/>
                </a:lnTo>
                <a:cubicBezTo>
                  <a:pt x="1975347" y="2254004"/>
                  <a:pt x="1940303" y="2361097"/>
                  <a:pt x="1940303" y="2476374"/>
                </a:cubicBezTo>
                <a:lnTo>
                  <a:pt x="1942181" y="2495006"/>
                </a:lnTo>
                <a:lnTo>
                  <a:pt x="1951611" y="2588550"/>
                </a:lnTo>
                <a:lnTo>
                  <a:pt x="1979343" y="2677887"/>
                </a:lnTo>
                <a:lnTo>
                  <a:pt x="1979342" y="2677887"/>
                </a:lnTo>
                <a:lnTo>
                  <a:pt x="1984043" y="2693030"/>
                </a:lnTo>
                <a:cubicBezTo>
                  <a:pt x="2068541" y="2892806"/>
                  <a:pt x="2266356" y="3032982"/>
                  <a:pt x="2496911" y="3032982"/>
                </a:cubicBezTo>
                <a:cubicBezTo>
                  <a:pt x="2804318" y="3032982"/>
                  <a:pt x="3053520" y="2783780"/>
                  <a:pt x="3053520" y="2476373"/>
                </a:cubicBezTo>
                <a:cubicBezTo>
                  <a:pt x="3053520" y="2245818"/>
                  <a:pt x="2913344" y="2048003"/>
                  <a:pt x="2713568" y="1963505"/>
                </a:cubicBezTo>
                <a:lnTo>
                  <a:pt x="2677886" y="1952429"/>
                </a:lnTo>
                <a:lnTo>
                  <a:pt x="2677886" y="1952430"/>
                </a:lnTo>
                <a:lnTo>
                  <a:pt x="2609087" y="1931073"/>
                </a:lnTo>
                <a:cubicBezTo>
                  <a:pt x="2572854" y="1923659"/>
                  <a:pt x="2535337" y="1919765"/>
                  <a:pt x="2496911" y="1919765"/>
                </a:cubicBezTo>
                <a:close/>
                <a:moveTo>
                  <a:pt x="2496911" y="1704849"/>
                </a:moveTo>
                <a:cubicBezTo>
                  <a:pt x="2550174" y="1704849"/>
                  <a:pt x="2602176" y="1710246"/>
                  <a:pt x="2652400" y="1720524"/>
                </a:cubicBezTo>
                <a:lnTo>
                  <a:pt x="2677886" y="1728435"/>
                </a:lnTo>
                <a:lnTo>
                  <a:pt x="2677886" y="1728434"/>
                </a:lnTo>
                <a:lnTo>
                  <a:pt x="2797223" y="1765478"/>
                </a:lnTo>
                <a:cubicBezTo>
                  <a:pt x="3074135" y="1882602"/>
                  <a:pt x="3268436" y="2156797"/>
                  <a:pt x="3268436" y="2476373"/>
                </a:cubicBezTo>
                <a:cubicBezTo>
                  <a:pt x="3268436" y="2902474"/>
                  <a:pt x="2923012" y="3247898"/>
                  <a:pt x="2496911" y="3247898"/>
                </a:cubicBezTo>
                <a:cubicBezTo>
                  <a:pt x="2177335" y="3247898"/>
                  <a:pt x="1903141" y="3053597"/>
                  <a:pt x="1786016" y="2776685"/>
                </a:cubicBezTo>
                <a:lnTo>
                  <a:pt x="1755348" y="2677886"/>
                </a:lnTo>
                <a:lnTo>
                  <a:pt x="1755348" y="2677886"/>
                </a:lnTo>
                <a:lnTo>
                  <a:pt x="1741062" y="2631863"/>
                </a:lnTo>
                <a:cubicBezTo>
                  <a:pt x="1735923" y="2606751"/>
                  <a:pt x="1732005" y="2581195"/>
                  <a:pt x="1729370" y="2555258"/>
                </a:cubicBezTo>
                <a:lnTo>
                  <a:pt x="1726328" y="2495006"/>
                </a:lnTo>
                <a:lnTo>
                  <a:pt x="1725387" y="2476374"/>
                </a:lnTo>
                <a:cubicBezTo>
                  <a:pt x="1725387" y="2369849"/>
                  <a:pt x="1746976" y="2268366"/>
                  <a:pt x="1786017" y="2176062"/>
                </a:cubicBezTo>
                <a:lnTo>
                  <a:pt x="1796859" y="2156087"/>
                </a:lnTo>
                <a:lnTo>
                  <a:pt x="1796858" y="2156087"/>
                </a:lnTo>
                <a:lnTo>
                  <a:pt x="1857150" y="2045007"/>
                </a:lnTo>
                <a:cubicBezTo>
                  <a:pt x="1912610" y="1962917"/>
                  <a:pt x="1983454" y="1892073"/>
                  <a:pt x="2065544" y="1836613"/>
                </a:cubicBezTo>
                <a:lnTo>
                  <a:pt x="2135778" y="1798492"/>
                </a:lnTo>
                <a:lnTo>
                  <a:pt x="2135778" y="1798491"/>
                </a:lnTo>
                <a:lnTo>
                  <a:pt x="2196599" y="1765478"/>
                </a:lnTo>
                <a:cubicBezTo>
                  <a:pt x="2265827" y="1736197"/>
                  <a:pt x="2340218" y="1716733"/>
                  <a:pt x="2418027" y="1708831"/>
                </a:cubicBezTo>
                <a:lnTo>
                  <a:pt x="2495006" y="1704944"/>
                </a:lnTo>
                <a:lnTo>
                  <a:pt x="2495006" y="1704945"/>
                </a:lnTo>
                <a:close/>
                <a:moveTo>
                  <a:pt x="1404258" y="1424566"/>
                </a:moveTo>
                <a:lnTo>
                  <a:pt x="2135778" y="1424566"/>
                </a:lnTo>
                <a:lnTo>
                  <a:pt x="2135778" y="1798491"/>
                </a:lnTo>
                <a:lnTo>
                  <a:pt x="2065544" y="1836612"/>
                </a:lnTo>
                <a:cubicBezTo>
                  <a:pt x="1983454" y="1892072"/>
                  <a:pt x="1912610" y="1962916"/>
                  <a:pt x="1857150" y="2045006"/>
                </a:cubicBezTo>
                <a:lnTo>
                  <a:pt x="1796858" y="2156086"/>
                </a:lnTo>
                <a:lnTo>
                  <a:pt x="1404258" y="2156086"/>
                </a:lnTo>
                <a:close/>
                <a:moveTo>
                  <a:pt x="548641" y="1424566"/>
                </a:moveTo>
                <a:lnTo>
                  <a:pt x="1280161" y="1424566"/>
                </a:lnTo>
                <a:lnTo>
                  <a:pt x="1280161" y="2156086"/>
                </a:lnTo>
                <a:lnTo>
                  <a:pt x="548641" y="2156086"/>
                </a:lnTo>
                <a:close/>
                <a:moveTo>
                  <a:pt x="1404258" y="568592"/>
                </a:moveTo>
                <a:lnTo>
                  <a:pt x="2135778" y="568592"/>
                </a:lnTo>
                <a:lnTo>
                  <a:pt x="2135778" y="1300112"/>
                </a:lnTo>
                <a:lnTo>
                  <a:pt x="1404258" y="1300112"/>
                </a:lnTo>
                <a:close/>
                <a:moveTo>
                  <a:pt x="548641" y="568592"/>
                </a:moveTo>
                <a:lnTo>
                  <a:pt x="1280161" y="568592"/>
                </a:lnTo>
                <a:lnTo>
                  <a:pt x="1280161" y="1300112"/>
                </a:lnTo>
                <a:lnTo>
                  <a:pt x="548641" y="1300112"/>
                </a:lnTo>
                <a:close/>
                <a:moveTo>
                  <a:pt x="446323" y="0"/>
                </a:moveTo>
                <a:lnTo>
                  <a:pt x="2231563" y="0"/>
                </a:lnTo>
                <a:cubicBezTo>
                  <a:pt x="2478060" y="0"/>
                  <a:pt x="2677886" y="199826"/>
                  <a:pt x="2677886" y="446323"/>
                </a:cubicBezTo>
                <a:lnTo>
                  <a:pt x="2677886" y="1728434"/>
                </a:lnTo>
                <a:lnTo>
                  <a:pt x="2652400" y="1720523"/>
                </a:lnTo>
                <a:cubicBezTo>
                  <a:pt x="2602176" y="1710245"/>
                  <a:pt x="2550174" y="1704848"/>
                  <a:pt x="2496911" y="1704848"/>
                </a:cubicBezTo>
                <a:lnTo>
                  <a:pt x="2495006" y="1704944"/>
                </a:lnTo>
                <a:lnTo>
                  <a:pt x="2495006" y="574893"/>
                </a:lnTo>
                <a:cubicBezTo>
                  <a:pt x="2495006" y="362798"/>
                  <a:pt x="2323069" y="190861"/>
                  <a:pt x="2110974" y="190861"/>
                </a:cubicBezTo>
                <a:lnTo>
                  <a:pt x="574894" y="190861"/>
                </a:lnTo>
                <a:cubicBezTo>
                  <a:pt x="362799" y="190861"/>
                  <a:pt x="190862" y="362798"/>
                  <a:pt x="190862" y="574893"/>
                </a:cubicBezTo>
                <a:lnTo>
                  <a:pt x="190862" y="2110973"/>
                </a:lnTo>
                <a:cubicBezTo>
                  <a:pt x="190862" y="2323068"/>
                  <a:pt x="362799" y="2495005"/>
                  <a:pt x="574894" y="2495005"/>
                </a:cubicBezTo>
                <a:lnTo>
                  <a:pt x="1726327" y="2495005"/>
                </a:lnTo>
                <a:lnTo>
                  <a:pt x="1729369" y="2555257"/>
                </a:lnTo>
                <a:cubicBezTo>
                  <a:pt x="1732004" y="2581194"/>
                  <a:pt x="1735922" y="2606750"/>
                  <a:pt x="1741061" y="2631862"/>
                </a:cubicBezTo>
                <a:lnTo>
                  <a:pt x="1755348" y="2677886"/>
                </a:lnTo>
                <a:lnTo>
                  <a:pt x="446323" y="2677886"/>
                </a:lnTo>
                <a:cubicBezTo>
                  <a:pt x="199826" y="2677886"/>
                  <a:pt x="0" y="2478060"/>
                  <a:pt x="0" y="2231563"/>
                </a:cubicBezTo>
                <a:lnTo>
                  <a:pt x="0" y="446323"/>
                </a:lnTo>
                <a:cubicBezTo>
                  <a:pt x="0" y="199826"/>
                  <a:pt x="199826" y="0"/>
                  <a:pt x="44632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34085" y="1178257"/>
            <a:ext cx="1436699" cy="1427672"/>
          </a:xfrm>
          <a:custGeom>
            <a:avLst/>
            <a:gdLst>
              <a:gd name="connsiteX0" fmla="*/ 2417477 w 3268436"/>
              <a:gd name="connsiteY0" fmla="*/ 2095374 h 3247898"/>
              <a:gd name="connsiteX1" fmla="*/ 2590638 w 3268436"/>
              <a:gd name="connsiteY1" fmla="*/ 2095374 h 3247898"/>
              <a:gd name="connsiteX2" fmla="*/ 2590638 w 3268436"/>
              <a:gd name="connsiteY2" fmla="*/ 2394556 h 3247898"/>
              <a:gd name="connsiteX3" fmla="*/ 2889820 w 3268436"/>
              <a:gd name="connsiteY3" fmla="*/ 2394556 h 3247898"/>
              <a:gd name="connsiteX4" fmla="*/ 2889820 w 3268436"/>
              <a:gd name="connsiteY4" fmla="*/ 2567717 h 3247898"/>
              <a:gd name="connsiteX5" fmla="*/ 2590638 w 3268436"/>
              <a:gd name="connsiteY5" fmla="*/ 2567717 h 3247898"/>
              <a:gd name="connsiteX6" fmla="*/ 2590638 w 3268436"/>
              <a:gd name="connsiteY6" fmla="*/ 2866899 h 3247898"/>
              <a:gd name="connsiteX7" fmla="*/ 2417477 w 3268436"/>
              <a:gd name="connsiteY7" fmla="*/ 2866899 h 3247898"/>
              <a:gd name="connsiteX8" fmla="*/ 2417477 w 3268436"/>
              <a:gd name="connsiteY8" fmla="*/ 2567717 h 3247898"/>
              <a:gd name="connsiteX9" fmla="*/ 2118295 w 3268436"/>
              <a:gd name="connsiteY9" fmla="*/ 2567717 h 3247898"/>
              <a:gd name="connsiteX10" fmla="*/ 2118295 w 3268436"/>
              <a:gd name="connsiteY10" fmla="*/ 2394556 h 3247898"/>
              <a:gd name="connsiteX11" fmla="*/ 2417477 w 3268436"/>
              <a:gd name="connsiteY11" fmla="*/ 2394556 h 3247898"/>
              <a:gd name="connsiteX12" fmla="*/ 2496911 w 3268436"/>
              <a:gd name="connsiteY12" fmla="*/ 1919765 h 3247898"/>
              <a:gd name="connsiteX13" fmla="*/ 2495006 w 3268436"/>
              <a:gd name="connsiteY13" fmla="*/ 1919957 h 3247898"/>
              <a:gd name="connsiteX14" fmla="*/ 2495006 w 3268436"/>
              <a:gd name="connsiteY14" fmla="*/ 1919956 h 3247898"/>
              <a:gd name="connsiteX15" fmla="*/ 2384735 w 3268436"/>
              <a:gd name="connsiteY15" fmla="*/ 1931072 h 3247898"/>
              <a:gd name="connsiteX16" fmla="*/ 2185705 w 3268436"/>
              <a:gd name="connsiteY16" fmla="*/ 2014824 h 3247898"/>
              <a:gd name="connsiteX17" fmla="*/ 2135778 w 3268436"/>
              <a:gd name="connsiteY17" fmla="*/ 2056018 h 3247898"/>
              <a:gd name="connsiteX18" fmla="*/ 2135778 w 3268436"/>
              <a:gd name="connsiteY18" fmla="*/ 2056019 h 3247898"/>
              <a:gd name="connsiteX19" fmla="*/ 2103329 w 3268436"/>
              <a:gd name="connsiteY19" fmla="*/ 2082792 h 3247898"/>
              <a:gd name="connsiteX20" fmla="*/ 2042855 w 3268436"/>
              <a:gd name="connsiteY20" fmla="*/ 2156087 h 3247898"/>
              <a:gd name="connsiteX21" fmla="*/ 2042856 w 3268436"/>
              <a:gd name="connsiteY21" fmla="*/ 2156087 h 3247898"/>
              <a:gd name="connsiteX22" fmla="*/ 2035363 w 3268436"/>
              <a:gd name="connsiteY22" fmla="*/ 2165168 h 3247898"/>
              <a:gd name="connsiteX23" fmla="*/ 1940303 w 3268436"/>
              <a:gd name="connsiteY23" fmla="*/ 2476374 h 3247898"/>
              <a:gd name="connsiteX24" fmla="*/ 1942181 w 3268436"/>
              <a:gd name="connsiteY24" fmla="*/ 2495006 h 3247898"/>
              <a:gd name="connsiteX25" fmla="*/ 1951611 w 3268436"/>
              <a:gd name="connsiteY25" fmla="*/ 2588550 h 3247898"/>
              <a:gd name="connsiteX26" fmla="*/ 1979343 w 3268436"/>
              <a:gd name="connsiteY26" fmla="*/ 2677887 h 3247898"/>
              <a:gd name="connsiteX27" fmla="*/ 1979342 w 3268436"/>
              <a:gd name="connsiteY27" fmla="*/ 2677887 h 3247898"/>
              <a:gd name="connsiteX28" fmla="*/ 1984043 w 3268436"/>
              <a:gd name="connsiteY28" fmla="*/ 2693030 h 3247898"/>
              <a:gd name="connsiteX29" fmla="*/ 2496911 w 3268436"/>
              <a:gd name="connsiteY29" fmla="*/ 3032982 h 3247898"/>
              <a:gd name="connsiteX30" fmla="*/ 3053520 w 3268436"/>
              <a:gd name="connsiteY30" fmla="*/ 2476373 h 3247898"/>
              <a:gd name="connsiteX31" fmla="*/ 2713568 w 3268436"/>
              <a:gd name="connsiteY31" fmla="*/ 1963505 h 3247898"/>
              <a:gd name="connsiteX32" fmla="*/ 2677886 w 3268436"/>
              <a:gd name="connsiteY32" fmla="*/ 1952429 h 3247898"/>
              <a:gd name="connsiteX33" fmla="*/ 2677886 w 3268436"/>
              <a:gd name="connsiteY33" fmla="*/ 1952430 h 3247898"/>
              <a:gd name="connsiteX34" fmla="*/ 2609087 w 3268436"/>
              <a:gd name="connsiteY34" fmla="*/ 1931073 h 3247898"/>
              <a:gd name="connsiteX35" fmla="*/ 2496911 w 3268436"/>
              <a:gd name="connsiteY35" fmla="*/ 1919765 h 3247898"/>
              <a:gd name="connsiteX36" fmla="*/ 2496911 w 3268436"/>
              <a:gd name="connsiteY36" fmla="*/ 1704849 h 3247898"/>
              <a:gd name="connsiteX37" fmla="*/ 2652400 w 3268436"/>
              <a:gd name="connsiteY37" fmla="*/ 1720524 h 3247898"/>
              <a:gd name="connsiteX38" fmla="*/ 2677886 w 3268436"/>
              <a:gd name="connsiteY38" fmla="*/ 1728435 h 3247898"/>
              <a:gd name="connsiteX39" fmla="*/ 2677886 w 3268436"/>
              <a:gd name="connsiteY39" fmla="*/ 1728434 h 3247898"/>
              <a:gd name="connsiteX40" fmla="*/ 2797223 w 3268436"/>
              <a:gd name="connsiteY40" fmla="*/ 1765478 h 3247898"/>
              <a:gd name="connsiteX41" fmla="*/ 3268436 w 3268436"/>
              <a:gd name="connsiteY41" fmla="*/ 2476373 h 3247898"/>
              <a:gd name="connsiteX42" fmla="*/ 2496911 w 3268436"/>
              <a:gd name="connsiteY42" fmla="*/ 3247898 h 3247898"/>
              <a:gd name="connsiteX43" fmla="*/ 1786016 w 3268436"/>
              <a:gd name="connsiteY43" fmla="*/ 2776685 h 3247898"/>
              <a:gd name="connsiteX44" fmla="*/ 1755348 w 3268436"/>
              <a:gd name="connsiteY44" fmla="*/ 2677886 h 3247898"/>
              <a:gd name="connsiteX45" fmla="*/ 1741062 w 3268436"/>
              <a:gd name="connsiteY45" fmla="*/ 2631863 h 3247898"/>
              <a:gd name="connsiteX46" fmla="*/ 1729370 w 3268436"/>
              <a:gd name="connsiteY46" fmla="*/ 2555258 h 3247898"/>
              <a:gd name="connsiteX47" fmla="*/ 1726328 w 3268436"/>
              <a:gd name="connsiteY47" fmla="*/ 2495006 h 3247898"/>
              <a:gd name="connsiteX48" fmla="*/ 1725387 w 3268436"/>
              <a:gd name="connsiteY48" fmla="*/ 2476374 h 3247898"/>
              <a:gd name="connsiteX49" fmla="*/ 1786017 w 3268436"/>
              <a:gd name="connsiteY49" fmla="*/ 2176062 h 3247898"/>
              <a:gd name="connsiteX50" fmla="*/ 1796859 w 3268436"/>
              <a:gd name="connsiteY50" fmla="*/ 2156087 h 3247898"/>
              <a:gd name="connsiteX51" fmla="*/ 1796858 w 3268436"/>
              <a:gd name="connsiteY51" fmla="*/ 2156087 h 3247898"/>
              <a:gd name="connsiteX52" fmla="*/ 1857150 w 3268436"/>
              <a:gd name="connsiteY52" fmla="*/ 2045007 h 3247898"/>
              <a:gd name="connsiteX53" fmla="*/ 2065544 w 3268436"/>
              <a:gd name="connsiteY53" fmla="*/ 1836613 h 3247898"/>
              <a:gd name="connsiteX54" fmla="*/ 2135778 w 3268436"/>
              <a:gd name="connsiteY54" fmla="*/ 1798492 h 3247898"/>
              <a:gd name="connsiteX55" fmla="*/ 2135778 w 3268436"/>
              <a:gd name="connsiteY55" fmla="*/ 1798491 h 3247898"/>
              <a:gd name="connsiteX56" fmla="*/ 2196599 w 3268436"/>
              <a:gd name="connsiteY56" fmla="*/ 1765478 h 3247898"/>
              <a:gd name="connsiteX57" fmla="*/ 2418027 w 3268436"/>
              <a:gd name="connsiteY57" fmla="*/ 1708831 h 3247898"/>
              <a:gd name="connsiteX58" fmla="*/ 2495006 w 3268436"/>
              <a:gd name="connsiteY58" fmla="*/ 1704944 h 3247898"/>
              <a:gd name="connsiteX59" fmla="*/ 2495006 w 3268436"/>
              <a:gd name="connsiteY59" fmla="*/ 1704945 h 3247898"/>
              <a:gd name="connsiteX60" fmla="*/ 1404258 w 3268436"/>
              <a:gd name="connsiteY60" fmla="*/ 1424566 h 3247898"/>
              <a:gd name="connsiteX61" fmla="*/ 2135778 w 3268436"/>
              <a:gd name="connsiteY61" fmla="*/ 1424566 h 3247898"/>
              <a:gd name="connsiteX62" fmla="*/ 2135778 w 3268436"/>
              <a:gd name="connsiteY62" fmla="*/ 1798491 h 3247898"/>
              <a:gd name="connsiteX63" fmla="*/ 2065544 w 3268436"/>
              <a:gd name="connsiteY63" fmla="*/ 1836612 h 3247898"/>
              <a:gd name="connsiteX64" fmla="*/ 1857150 w 3268436"/>
              <a:gd name="connsiteY64" fmla="*/ 2045006 h 3247898"/>
              <a:gd name="connsiteX65" fmla="*/ 1796858 w 3268436"/>
              <a:gd name="connsiteY65" fmla="*/ 2156086 h 3247898"/>
              <a:gd name="connsiteX66" fmla="*/ 1404258 w 3268436"/>
              <a:gd name="connsiteY66" fmla="*/ 2156086 h 3247898"/>
              <a:gd name="connsiteX67" fmla="*/ 548641 w 3268436"/>
              <a:gd name="connsiteY67" fmla="*/ 1424566 h 3247898"/>
              <a:gd name="connsiteX68" fmla="*/ 1280161 w 3268436"/>
              <a:gd name="connsiteY68" fmla="*/ 1424566 h 3247898"/>
              <a:gd name="connsiteX69" fmla="*/ 1280161 w 3268436"/>
              <a:gd name="connsiteY69" fmla="*/ 2156086 h 3247898"/>
              <a:gd name="connsiteX70" fmla="*/ 548641 w 3268436"/>
              <a:gd name="connsiteY70" fmla="*/ 2156086 h 3247898"/>
              <a:gd name="connsiteX71" fmla="*/ 1404258 w 3268436"/>
              <a:gd name="connsiteY71" fmla="*/ 568592 h 3247898"/>
              <a:gd name="connsiteX72" fmla="*/ 2135778 w 3268436"/>
              <a:gd name="connsiteY72" fmla="*/ 568592 h 3247898"/>
              <a:gd name="connsiteX73" fmla="*/ 2135778 w 3268436"/>
              <a:gd name="connsiteY73" fmla="*/ 1300112 h 3247898"/>
              <a:gd name="connsiteX74" fmla="*/ 1404258 w 3268436"/>
              <a:gd name="connsiteY74" fmla="*/ 1300112 h 3247898"/>
              <a:gd name="connsiteX75" fmla="*/ 548641 w 3268436"/>
              <a:gd name="connsiteY75" fmla="*/ 568592 h 3247898"/>
              <a:gd name="connsiteX76" fmla="*/ 1280161 w 3268436"/>
              <a:gd name="connsiteY76" fmla="*/ 568592 h 3247898"/>
              <a:gd name="connsiteX77" fmla="*/ 1280161 w 3268436"/>
              <a:gd name="connsiteY77" fmla="*/ 1300112 h 3247898"/>
              <a:gd name="connsiteX78" fmla="*/ 548641 w 3268436"/>
              <a:gd name="connsiteY78" fmla="*/ 1300112 h 3247898"/>
              <a:gd name="connsiteX79" fmla="*/ 446323 w 3268436"/>
              <a:gd name="connsiteY79" fmla="*/ 0 h 3247898"/>
              <a:gd name="connsiteX80" fmla="*/ 2231563 w 3268436"/>
              <a:gd name="connsiteY80" fmla="*/ 0 h 3247898"/>
              <a:gd name="connsiteX81" fmla="*/ 2677886 w 3268436"/>
              <a:gd name="connsiteY81" fmla="*/ 446323 h 3247898"/>
              <a:gd name="connsiteX82" fmla="*/ 2677886 w 3268436"/>
              <a:gd name="connsiteY82" fmla="*/ 1728434 h 3247898"/>
              <a:gd name="connsiteX83" fmla="*/ 2652400 w 3268436"/>
              <a:gd name="connsiteY83" fmla="*/ 1720523 h 3247898"/>
              <a:gd name="connsiteX84" fmla="*/ 2496911 w 3268436"/>
              <a:gd name="connsiteY84" fmla="*/ 1704848 h 3247898"/>
              <a:gd name="connsiteX85" fmla="*/ 2495006 w 3268436"/>
              <a:gd name="connsiteY85" fmla="*/ 1704944 h 3247898"/>
              <a:gd name="connsiteX86" fmla="*/ 2495006 w 3268436"/>
              <a:gd name="connsiteY86" fmla="*/ 574893 h 3247898"/>
              <a:gd name="connsiteX87" fmla="*/ 2110974 w 3268436"/>
              <a:gd name="connsiteY87" fmla="*/ 190861 h 3247898"/>
              <a:gd name="connsiteX88" fmla="*/ 574894 w 3268436"/>
              <a:gd name="connsiteY88" fmla="*/ 190861 h 3247898"/>
              <a:gd name="connsiteX89" fmla="*/ 190862 w 3268436"/>
              <a:gd name="connsiteY89" fmla="*/ 574893 h 3247898"/>
              <a:gd name="connsiteX90" fmla="*/ 190862 w 3268436"/>
              <a:gd name="connsiteY90" fmla="*/ 2110973 h 3247898"/>
              <a:gd name="connsiteX91" fmla="*/ 574894 w 3268436"/>
              <a:gd name="connsiteY91" fmla="*/ 2495005 h 3247898"/>
              <a:gd name="connsiteX92" fmla="*/ 1726327 w 3268436"/>
              <a:gd name="connsiteY92" fmla="*/ 2495005 h 3247898"/>
              <a:gd name="connsiteX93" fmla="*/ 1729369 w 3268436"/>
              <a:gd name="connsiteY93" fmla="*/ 2555257 h 3247898"/>
              <a:gd name="connsiteX94" fmla="*/ 1741061 w 3268436"/>
              <a:gd name="connsiteY94" fmla="*/ 2631862 h 3247898"/>
              <a:gd name="connsiteX95" fmla="*/ 1755348 w 3268436"/>
              <a:gd name="connsiteY95" fmla="*/ 2677886 h 3247898"/>
              <a:gd name="connsiteX96" fmla="*/ 446323 w 3268436"/>
              <a:gd name="connsiteY96" fmla="*/ 2677886 h 3247898"/>
              <a:gd name="connsiteX97" fmla="*/ 0 w 3268436"/>
              <a:gd name="connsiteY97" fmla="*/ 2231563 h 3247898"/>
              <a:gd name="connsiteX98" fmla="*/ 0 w 3268436"/>
              <a:gd name="connsiteY98" fmla="*/ 446323 h 3247898"/>
              <a:gd name="connsiteX99" fmla="*/ 446323 w 3268436"/>
              <a:gd name="connsiteY99" fmla="*/ 0 h 324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268436" h="3247898">
                <a:moveTo>
                  <a:pt x="2417477" y="2095374"/>
                </a:moveTo>
                <a:lnTo>
                  <a:pt x="2590638" y="2095374"/>
                </a:lnTo>
                <a:lnTo>
                  <a:pt x="2590638" y="2394556"/>
                </a:lnTo>
                <a:lnTo>
                  <a:pt x="2889820" y="2394556"/>
                </a:lnTo>
                <a:lnTo>
                  <a:pt x="2889820" y="2567717"/>
                </a:lnTo>
                <a:lnTo>
                  <a:pt x="2590638" y="2567717"/>
                </a:lnTo>
                <a:lnTo>
                  <a:pt x="2590638" y="2866899"/>
                </a:lnTo>
                <a:lnTo>
                  <a:pt x="2417477" y="2866899"/>
                </a:lnTo>
                <a:lnTo>
                  <a:pt x="2417477" y="2567717"/>
                </a:lnTo>
                <a:lnTo>
                  <a:pt x="2118295" y="2567717"/>
                </a:lnTo>
                <a:lnTo>
                  <a:pt x="2118295" y="2394556"/>
                </a:lnTo>
                <a:lnTo>
                  <a:pt x="2417477" y="2394556"/>
                </a:lnTo>
                <a:close/>
                <a:moveTo>
                  <a:pt x="2496911" y="1919765"/>
                </a:moveTo>
                <a:lnTo>
                  <a:pt x="2495006" y="1919957"/>
                </a:lnTo>
                <a:lnTo>
                  <a:pt x="2495006" y="1919956"/>
                </a:lnTo>
                <a:lnTo>
                  <a:pt x="2384735" y="1931072"/>
                </a:lnTo>
                <a:cubicBezTo>
                  <a:pt x="2312267" y="1945901"/>
                  <a:pt x="2244929" y="1974813"/>
                  <a:pt x="2185705" y="2014824"/>
                </a:cubicBezTo>
                <a:lnTo>
                  <a:pt x="2135778" y="2056018"/>
                </a:lnTo>
                <a:lnTo>
                  <a:pt x="2135778" y="2056019"/>
                </a:lnTo>
                <a:lnTo>
                  <a:pt x="2103329" y="2082792"/>
                </a:lnTo>
                <a:lnTo>
                  <a:pt x="2042855" y="2156087"/>
                </a:lnTo>
                <a:lnTo>
                  <a:pt x="2042856" y="2156087"/>
                </a:lnTo>
                <a:lnTo>
                  <a:pt x="2035363" y="2165168"/>
                </a:lnTo>
                <a:cubicBezTo>
                  <a:pt x="1975347" y="2254004"/>
                  <a:pt x="1940303" y="2361097"/>
                  <a:pt x="1940303" y="2476374"/>
                </a:cubicBezTo>
                <a:lnTo>
                  <a:pt x="1942181" y="2495006"/>
                </a:lnTo>
                <a:lnTo>
                  <a:pt x="1951611" y="2588550"/>
                </a:lnTo>
                <a:lnTo>
                  <a:pt x="1979343" y="2677887"/>
                </a:lnTo>
                <a:lnTo>
                  <a:pt x="1979342" y="2677887"/>
                </a:lnTo>
                <a:lnTo>
                  <a:pt x="1984043" y="2693030"/>
                </a:lnTo>
                <a:cubicBezTo>
                  <a:pt x="2068541" y="2892806"/>
                  <a:pt x="2266356" y="3032982"/>
                  <a:pt x="2496911" y="3032982"/>
                </a:cubicBezTo>
                <a:cubicBezTo>
                  <a:pt x="2804318" y="3032982"/>
                  <a:pt x="3053520" y="2783780"/>
                  <a:pt x="3053520" y="2476373"/>
                </a:cubicBezTo>
                <a:cubicBezTo>
                  <a:pt x="3053520" y="2245818"/>
                  <a:pt x="2913344" y="2048003"/>
                  <a:pt x="2713568" y="1963505"/>
                </a:cubicBezTo>
                <a:lnTo>
                  <a:pt x="2677886" y="1952429"/>
                </a:lnTo>
                <a:lnTo>
                  <a:pt x="2677886" y="1952430"/>
                </a:lnTo>
                <a:lnTo>
                  <a:pt x="2609087" y="1931073"/>
                </a:lnTo>
                <a:cubicBezTo>
                  <a:pt x="2572854" y="1923659"/>
                  <a:pt x="2535337" y="1919765"/>
                  <a:pt x="2496911" y="1919765"/>
                </a:cubicBezTo>
                <a:close/>
                <a:moveTo>
                  <a:pt x="2496911" y="1704849"/>
                </a:moveTo>
                <a:cubicBezTo>
                  <a:pt x="2550174" y="1704849"/>
                  <a:pt x="2602176" y="1710246"/>
                  <a:pt x="2652400" y="1720524"/>
                </a:cubicBezTo>
                <a:lnTo>
                  <a:pt x="2677886" y="1728435"/>
                </a:lnTo>
                <a:lnTo>
                  <a:pt x="2677886" y="1728434"/>
                </a:lnTo>
                <a:lnTo>
                  <a:pt x="2797223" y="1765478"/>
                </a:lnTo>
                <a:cubicBezTo>
                  <a:pt x="3074135" y="1882602"/>
                  <a:pt x="3268436" y="2156797"/>
                  <a:pt x="3268436" y="2476373"/>
                </a:cubicBezTo>
                <a:cubicBezTo>
                  <a:pt x="3268436" y="2902474"/>
                  <a:pt x="2923012" y="3247898"/>
                  <a:pt x="2496911" y="3247898"/>
                </a:cubicBezTo>
                <a:cubicBezTo>
                  <a:pt x="2177335" y="3247898"/>
                  <a:pt x="1903141" y="3053597"/>
                  <a:pt x="1786016" y="2776685"/>
                </a:cubicBezTo>
                <a:lnTo>
                  <a:pt x="1755348" y="2677886"/>
                </a:lnTo>
                <a:lnTo>
                  <a:pt x="1741062" y="2631863"/>
                </a:lnTo>
                <a:cubicBezTo>
                  <a:pt x="1735923" y="2606751"/>
                  <a:pt x="1732005" y="2581195"/>
                  <a:pt x="1729370" y="2555258"/>
                </a:cubicBezTo>
                <a:lnTo>
                  <a:pt x="1726328" y="2495006"/>
                </a:lnTo>
                <a:lnTo>
                  <a:pt x="1725387" y="2476374"/>
                </a:lnTo>
                <a:cubicBezTo>
                  <a:pt x="1725387" y="2369849"/>
                  <a:pt x="1746976" y="2268366"/>
                  <a:pt x="1786017" y="2176062"/>
                </a:cubicBezTo>
                <a:lnTo>
                  <a:pt x="1796859" y="2156087"/>
                </a:lnTo>
                <a:lnTo>
                  <a:pt x="1796858" y="2156087"/>
                </a:lnTo>
                <a:lnTo>
                  <a:pt x="1857150" y="2045007"/>
                </a:lnTo>
                <a:cubicBezTo>
                  <a:pt x="1912610" y="1962917"/>
                  <a:pt x="1983454" y="1892073"/>
                  <a:pt x="2065544" y="1836613"/>
                </a:cubicBezTo>
                <a:lnTo>
                  <a:pt x="2135778" y="1798492"/>
                </a:lnTo>
                <a:lnTo>
                  <a:pt x="2135778" y="1798491"/>
                </a:lnTo>
                <a:lnTo>
                  <a:pt x="2196599" y="1765478"/>
                </a:lnTo>
                <a:cubicBezTo>
                  <a:pt x="2265827" y="1736197"/>
                  <a:pt x="2340218" y="1716733"/>
                  <a:pt x="2418027" y="1708831"/>
                </a:cubicBezTo>
                <a:lnTo>
                  <a:pt x="2495006" y="1704944"/>
                </a:lnTo>
                <a:lnTo>
                  <a:pt x="2495006" y="1704945"/>
                </a:lnTo>
                <a:close/>
                <a:moveTo>
                  <a:pt x="1404258" y="1424566"/>
                </a:moveTo>
                <a:lnTo>
                  <a:pt x="2135778" y="1424566"/>
                </a:lnTo>
                <a:lnTo>
                  <a:pt x="2135778" y="1798491"/>
                </a:lnTo>
                <a:lnTo>
                  <a:pt x="2065544" y="1836612"/>
                </a:lnTo>
                <a:cubicBezTo>
                  <a:pt x="1983454" y="1892072"/>
                  <a:pt x="1912610" y="1962916"/>
                  <a:pt x="1857150" y="2045006"/>
                </a:cubicBezTo>
                <a:lnTo>
                  <a:pt x="1796858" y="2156086"/>
                </a:lnTo>
                <a:lnTo>
                  <a:pt x="1404258" y="2156086"/>
                </a:lnTo>
                <a:close/>
                <a:moveTo>
                  <a:pt x="548641" y="1424566"/>
                </a:moveTo>
                <a:lnTo>
                  <a:pt x="1280161" y="1424566"/>
                </a:lnTo>
                <a:lnTo>
                  <a:pt x="1280161" y="2156086"/>
                </a:lnTo>
                <a:lnTo>
                  <a:pt x="548641" y="2156086"/>
                </a:lnTo>
                <a:close/>
                <a:moveTo>
                  <a:pt x="1404258" y="568592"/>
                </a:moveTo>
                <a:lnTo>
                  <a:pt x="2135778" y="568592"/>
                </a:lnTo>
                <a:lnTo>
                  <a:pt x="2135778" y="1300112"/>
                </a:lnTo>
                <a:lnTo>
                  <a:pt x="1404258" y="1300112"/>
                </a:lnTo>
                <a:close/>
                <a:moveTo>
                  <a:pt x="548641" y="568592"/>
                </a:moveTo>
                <a:lnTo>
                  <a:pt x="1280161" y="568592"/>
                </a:lnTo>
                <a:lnTo>
                  <a:pt x="1280161" y="1300112"/>
                </a:lnTo>
                <a:lnTo>
                  <a:pt x="548641" y="1300112"/>
                </a:lnTo>
                <a:close/>
                <a:moveTo>
                  <a:pt x="446323" y="0"/>
                </a:moveTo>
                <a:lnTo>
                  <a:pt x="2231563" y="0"/>
                </a:lnTo>
                <a:cubicBezTo>
                  <a:pt x="2478060" y="0"/>
                  <a:pt x="2677886" y="199826"/>
                  <a:pt x="2677886" y="446323"/>
                </a:cubicBezTo>
                <a:lnTo>
                  <a:pt x="2677886" y="1728434"/>
                </a:lnTo>
                <a:lnTo>
                  <a:pt x="2652400" y="1720523"/>
                </a:lnTo>
                <a:cubicBezTo>
                  <a:pt x="2602176" y="1710245"/>
                  <a:pt x="2550174" y="1704848"/>
                  <a:pt x="2496911" y="1704848"/>
                </a:cubicBezTo>
                <a:lnTo>
                  <a:pt x="2495006" y="1704944"/>
                </a:lnTo>
                <a:lnTo>
                  <a:pt x="2495006" y="574893"/>
                </a:lnTo>
                <a:cubicBezTo>
                  <a:pt x="2495006" y="362798"/>
                  <a:pt x="2323069" y="190861"/>
                  <a:pt x="2110974" y="190861"/>
                </a:cubicBezTo>
                <a:lnTo>
                  <a:pt x="574894" y="190861"/>
                </a:lnTo>
                <a:cubicBezTo>
                  <a:pt x="362799" y="190861"/>
                  <a:pt x="190862" y="362798"/>
                  <a:pt x="190862" y="574893"/>
                </a:cubicBezTo>
                <a:lnTo>
                  <a:pt x="190862" y="2110973"/>
                </a:lnTo>
                <a:cubicBezTo>
                  <a:pt x="190862" y="2323068"/>
                  <a:pt x="362799" y="2495005"/>
                  <a:pt x="574894" y="2495005"/>
                </a:cubicBezTo>
                <a:lnTo>
                  <a:pt x="1726327" y="2495005"/>
                </a:lnTo>
                <a:lnTo>
                  <a:pt x="1729369" y="2555257"/>
                </a:lnTo>
                <a:cubicBezTo>
                  <a:pt x="1732004" y="2581194"/>
                  <a:pt x="1735922" y="2606750"/>
                  <a:pt x="1741061" y="2631862"/>
                </a:cubicBezTo>
                <a:lnTo>
                  <a:pt x="1755348" y="2677886"/>
                </a:lnTo>
                <a:lnTo>
                  <a:pt x="446323" y="2677886"/>
                </a:lnTo>
                <a:cubicBezTo>
                  <a:pt x="199826" y="2677886"/>
                  <a:pt x="0" y="2478060"/>
                  <a:pt x="0" y="2231563"/>
                </a:cubicBezTo>
                <a:lnTo>
                  <a:pt x="0" y="446323"/>
                </a:lnTo>
                <a:cubicBezTo>
                  <a:pt x="0" y="199826"/>
                  <a:pt x="199826" y="0"/>
                  <a:pt x="4463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61" y="168886"/>
            <a:ext cx="936522" cy="931077"/>
          </a:xfrm>
          <a:prstGeom prst="rect">
            <a:avLst/>
          </a:prstGeom>
        </p:spPr>
      </p:pic>
      <p:sp>
        <p:nvSpPr>
          <p:cNvPr id="53" name="右箭头 52"/>
          <p:cNvSpPr/>
          <p:nvPr/>
        </p:nvSpPr>
        <p:spPr>
          <a:xfrm>
            <a:off x="4767938" y="2026101"/>
            <a:ext cx="329578" cy="332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1772072" y="1142586"/>
            <a:ext cx="1472596" cy="1463343"/>
          </a:xfrm>
          <a:custGeom>
            <a:avLst/>
            <a:gdLst>
              <a:gd name="connsiteX0" fmla="*/ 2539365 w 3268436"/>
              <a:gd name="connsiteY0" fmla="*/ 2078592 h 3247898"/>
              <a:gd name="connsiteX1" fmla="*/ 2934979 w 3268436"/>
              <a:gd name="connsiteY1" fmla="*/ 2478092 h 3247898"/>
              <a:gd name="connsiteX2" fmla="*/ 2539365 w 3268436"/>
              <a:gd name="connsiteY2" fmla="*/ 2877591 h 3247898"/>
              <a:gd name="connsiteX3" fmla="*/ 2539365 w 3268436"/>
              <a:gd name="connsiteY3" fmla="*/ 2677841 h 3247898"/>
              <a:gd name="connsiteX4" fmla="*/ 2143751 w 3268436"/>
              <a:gd name="connsiteY4" fmla="*/ 2677841 h 3247898"/>
              <a:gd name="connsiteX5" fmla="*/ 2143751 w 3268436"/>
              <a:gd name="connsiteY5" fmla="*/ 2278342 h 3247898"/>
              <a:gd name="connsiteX6" fmla="*/ 2539365 w 3268436"/>
              <a:gd name="connsiteY6" fmla="*/ 2278342 h 3247898"/>
              <a:gd name="connsiteX7" fmla="*/ 2496911 w 3268436"/>
              <a:gd name="connsiteY7" fmla="*/ 1919765 h 3247898"/>
              <a:gd name="connsiteX8" fmla="*/ 2495006 w 3268436"/>
              <a:gd name="connsiteY8" fmla="*/ 1919957 h 3247898"/>
              <a:gd name="connsiteX9" fmla="*/ 2495006 w 3268436"/>
              <a:gd name="connsiteY9" fmla="*/ 1919956 h 3247898"/>
              <a:gd name="connsiteX10" fmla="*/ 2384735 w 3268436"/>
              <a:gd name="connsiteY10" fmla="*/ 1931072 h 3247898"/>
              <a:gd name="connsiteX11" fmla="*/ 2185705 w 3268436"/>
              <a:gd name="connsiteY11" fmla="*/ 2014824 h 3247898"/>
              <a:gd name="connsiteX12" fmla="*/ 2135778 w 3268436"/>
              <a:gd name="connsiteY12" fmla="*/ 2056018 h 3247898"/>
              <a:gd name="connsiteX13" fmla="*/ 2135778 w 3268436"/>
              <a:gd name="connsiteY13" fmla="*/ 2056019 h 3247898"/>
              <a:gd name="connsiteX14" fmla="*/ 2103329 w 3268436"/>
              <a:gd name="connsiteY14" fmla="*/ 2082792 h 3247898"/>
              <a:gd name="connsiteX15" fmla="*/ 2042855 w 3268436"/>
              <a:gd name="connsiteY15" fmla="*/ 2156087 h 3247898"/>
              <a:gd name="connsiteX16" fmla="*/ 2042856 w 3268436"/>
              <a:gd name="connsiteY16" fmla="*/ 2156087 h 3247898"/>
              <a:gd name="connsiteX17" fmla="*/ 2035363 w 3268436"/>
              <a:gd name="connsiteY17" fmla="*/ 2165168 h 3247898"/>
              <a:gd name="connsiteX18" fmla="*/ 1940303 w 3268436"/>
              <a:gd name="connsiteY18" fmla="*/ 2476374 h 3247898"/>
              <a:gd name="connsiteX19" fmla="*/ 1942181 w 3268436"/>
              <a:gd name="connsiteY19" fmla="*/ 2495006 h 3247898"/>
              <a:gd name="connsiteX20" fmla="*/ 1951611 w 3268436"/>
              <a:gd name="connsiteY20" fmla="*/ 2588550 h 3247898"/>
              <a:gd name="connsiteX21" fmla="*/ 1979343 w 3268436"/>
              <a:gd name="connsiteY21" fmla="*/ 2677887 h 3247898"/>
              <a:gd name="connsiteX22" fmla="*/ 1979342 w 3268436"/>
              <a:gd name="connsiteY22" fmla="*/ 2677887 h 3247898"/>
              <a:gd name="connsiteX23" fmla="*/ 1984043 w 3268436"/>
              <a:gd name="connsiteY23" fmla="*/ 2693030 h 3247898"/>
              <a:gd name="connsiteX24" fmla="*/ 2496911 w 3268436"/>
              <a:gd name="connsiteY24" fmla="*/ 3032982 h 3247898"/>
              <a:gd name="connsiteX25" fmla="*/ 3053520 w 3268436"/>
              <a:gd name="connsiteY25" fmla="*/ 2476373 h 3247898"/>
              <a:gd name="connsiteX26" fmla="*/ 2713568 w 3268436"/>
              <a:gd name="connsiteY26" fmla="*/ 1963505 h 3247898"/>
              <a:gd name="connsiteX27" fmla="*/ 2677886 w 3268436"/>
              <a:gd name="connsiteY27" fmla="*/ 1952429 h 3247898"/>
              <a:gd name="connsiteX28" fmla="*/ 2677886 w 3268436"/>
              <a:gd name="connsiteY28" fmla="*/ 1952430 h 3247898"/>
              <a:gd name="connsiteX29" fmla="*/ 2609087 w 3268436"/>
              <a:gd name="connsiteY29" fmla="*/ 1931073 h 3247898"/>
              <a:gd name="connsiteX30" fmla="*/ 2496911 w 3268436"/>
              <a:gd name="connsiteY30" fmla="*/ 1919765 h 3247898"/>
              <a:gd name="connsiteX31" fmla="*/ 2496911 w 3268436"/>
              <a:gd name="connsiteY31" fmla="*/ 1704849 h 3247898"/>
              <a:gd name="connsiteX32" fmla="*/ 2652400 w 3268436"/>
              <a:gd name="connsiteY32" fmla="*/ 1720524 h 3247898"/>
              <a:gd name="connsiteX33" fmla="*/ 2677886 w 3268436"/>
              <a:gd name="connsiteY33" fmla="*/ 1728435 h 3247898"/>
              <a:gd name="connsiteX34" fmla="*/ 2677886 w 3268436"/>
              <a:gd name="connsiteY34" fmla="*/ 1728434 h 3247898"/>
              <a:gd name="connsiteX35" fmla="*/ 2797223 w 3268436"/>
              <a:gd name="connsiteY35" fmla="*/ 1765478 h 3247898"/>
              <a:gd name="connsiteX36" fmla="*/ 3268436 w 3268436"/>
              <a:gd name="connsiteY36" fmla="*/ 2476373 h 3247898"/>
              <a:gd name="connsiteX37" fmla="*/ 2496911 w 3268436"/>
              <a:gd name="connsiteY37" fmla="*/ 3247898 h 3247898"/>
              <a:gd name="connsiteX38" fmla="*/ 1786016 w 3268436"/>
              <a:gd name="connsiteY38" fmla="*/ 2776685 h 3247898"/>
              <a:gd name="connsiteX39" fmla="*/ 1755348 w 3268436"/>
              <a:gd name="connsiteY39" fmla="*/ 2677886 h 3247898"/>
              <a:gd name="connsiteX40" fmla="*/ 1741062 w 3268436"/>
              <a:gd name="connsiteY40" fmla="*/ 2631863 h 3247898"/>
              <a:gd name="connsiteX41" fmla="*/ 1729370 w 3268436"/>
              <a:gd name="connsiteY41" fmla="*/ 2555258 h 3247898"/>
              <a:gd name="connsiteX42" fmla="*/ 1726328 w 3268436"/>
              <a:gd name="connsiteY42" fmla="*/ 2495006 h 3247898"/>
              <a:gd name="connsiteX43" fmla="*/ 1725387 w 3268436"/>
              <a:gd name="connsiteY43" fmla="*/ 2476374 h 3247898"/>
              <a:gd name="connsiteX44" fmla="*/ 1786017 w 3268436"/>
              <a:gd name="connsiteY44" fmla="*/ 2176062 h 3247898"/>
              <a:gd name="connsiteX45" fmla="*/ 1796859 w 3268436"/>
              <a:gd name="connsiteY45" fmla="*/ 2156087 h 3247898"/>
              <a:gd name="connsiteX46" fmla="*/ 1796858 w 3268436"/>
              <a:gd name="connsiteY46" fmla="*/ 2156087 h 3247898"/>
              <a:gd name="connsiteX47" fmla="*/ 1857150 w 3268436"/>
              <a:gd name="connsiteY47" fmla="*/ 2045007 h 3247898"/>
              <a:gd name="connsiteX48" fmla="*/ 2065544 w 3268436"/>
              <a:gd name="connsiteY48" fmla="*/ 1836613 h 3247898"/>
              <a:gd name="connsiteX49" fmla="*/ 2135778 w 3268436"/>
              <a:gd name="connsiteY49" fmla="*/ 1798492 h 3247898"/>
              <a:gd name="connsiteX50" fmla="*/ 2135778 w 3268436"/>
              <a:gd name="connsiteY50" fmla="*/ 1798491 h 3247898"/>
              <a:gd name="connsiteX51" fmla="*/ 2196599 w 3268436"/>
              <a:gd name="connsiteY51" fmla="*/ 1765478 h 3247898"/>
              <a:gd name="connsiteX52" fmla="*/ 2418027 w 3268436"/>
              <a:gd name="connsiteY52" fmla="*/ 1708831 h 3247898"/>
              <a:gd name="connsiteX53" fmla="*/ 2495006 w 3268436"/>
              <a:gd name="connsiteY53" fmla="*/ 1704944 h 3247898"/>
              <a:gd name="connsiteX54" fmla="*/ 2495006 w 3268436"/>
              <a:gd name="connsiteY54" fmla="*/ 1704945 h 3247898"/>
              <a:gd name="connsiteX55" fmla="*/ 1404258 w 3268436"/>
              <a:gd name="connsiteY55" fmla="*/ 1424566 h 3247898"/>
              <a:gd name="connsiteX56" fmla="*/ 2135778 w 3268436"/>
              <a:gd name="connsiteY56" fmla="*/ 1424566 h 3247898"/>
              <a:gd name="connsiteX57" fmla="*/ 2135778 w 3268436"/>
              <a:gd name="connsiteY57" fmla="*/ 1798491 h 3247898"/>
              <a:gd name="connsiteX58" fmla="*/ 2065544 w 3268436"/>
              <a:gd name="connsiteY58" fmla="*/ 1836612 h 3247898"/>
              <a:gd name="connsiteX59" fmla="*/ 1857150 w 3268436"/>
              <a:gd name="connsiteY59" fmla="*/ 2045006 h 3247898"/>
              <a:gd name="connsiteX60" fmla="*/ 1796858 w 3268436"/>
              <a:gd name="connsiteY60" fmla="*/ 2156086 h 3247898"/>
              <a:gd name="connsiteX61" fmla="*/ 1404258 w 3268436"/>
              <a:gd name="connsiteY61" fmla="*/ 2156086 h 3247898"/>
              <a:gd name="connsiteX62" fmla="*/ 548641 w 3268436"/>
              <a:gd name="connsiteY62" fmla="*/ 1424566 h 3247898"/>
              <a:gd name="connsiteX63" fmla="*/ 1280161 w 3268436"/>
              <a:gd name="connsiteY63" fmla="*/ 1424566 h 3247898"/>
              <a:gd name="connsiteX64" fmla="*/ 1280161 w 3268436"/>
              <a:gd name="connsiteY64" fmla="*/ 2156086 h 3247898"/>
              <a:gd name="connsiteX65" fmla="*/ 548641 w 3268436"/>
              <a:gd name="connsiteY65" fmla="*/ 2156086 h 3247898"/>
              <a:gd name="connsiteX66" fmla="*/ 1404258 w 3268436"/>
              <a:gd name="connsiteY66" fmla="*/ 568592 h 3247898"/>
              <a:gd name="connsiteX67" fmla="*/ 2135778 w 3268436"/>
              <a:gd name="connsiteY67" fmla="*/ 568592 h 3247898"/>
              <a:gd name="connsiteX68" fmla="*/ 2135778 w 3268436"/>
              <a:gd name="connsiteY68" fmla="*/ 1300112 h 3247898"/>
              <a:gd name="connsiteX69" fmla="*/ 1404258 w 3268436"/>
              <a:gd name="connsiteY69" fmla="*/ 1300112 h 3247898"/>
              <a:gd name="connsiteX70" fmla="*/ 548641 w 3268436"/>
              <a:gd name="connsiteY70" fmla="*/ 568592 h 3247898"/>
              <a:gd name="connsiteX71" fmla="*/ 1280161 w 3268436"/>
              <a:gd name="connsiteY71" fmla="*/ 568592 h 3247898"/>
              <a:gd name="connsiteX72" fmla="*/ 1280161 w 3268436"/>
              <a:gd name="connsiteY72" fmla="*/ 1300112 h 3247898"/>
              <a:gd name="connsiteX73" fmla="*/ 548641 w 3268436"/>
              <a:gd name="connsiteY73" fmla="*/ 1300112 h 3247898"/>
              <a:gd name="connsiteX74" fmla="*/ 446323 w 3268436"/>
              <a:gd name="connsiteY74" fmla="*/ 0 h 3247898"/>
              <a:gd name="connsiteX75" fmla="*/ 2231563 w 3268436"/>
              <a:gd name="connsiteY75" fmla="*/ 0 h 3247898"/>
              <a:gd name="connsiteX76" fmla="*/ 2677886 w 3268436"/>
              <a:gd name="connsiteY76" fmla="*/ 446323 h 3247898"/>
              <a:gd name="connsiteX77" fmla="*/ 2677886 w 3268436"/>
              <a:gd name="connsiteY77" fmla="*/ 1728434 h 3247898"/>
              <a:gd name="connsiteX78" fmla="*/ 2652400 w 3268436"/>
              <a:gd name="connsiteY78" fmla="*/ 1720523 h 3247898"/>
              <a:gd name="connsiteX79" fmla="*/ 2496911 w 3268436"/>
              <a:gd name="connsiteY79" fmla="*/ 1704848 h 3247898"/>
              <a:gd name="connsiteX80" fmla="*/ 2495006 w 3268436"/>
              <a:gd name="connsiteY80" fmla="*/ 1704944 h 3247898"/>
              <a:gd name="connsiteX81" fmla="*/ 2495006 w 3268436"/>
              <a:gd name="connsiteY81" fmla="*/ 574893 h 3247898"/>
              <a:gd name="connsiteX82" fmla="*/ 2110974 w 3268436"/>
              <a:gd name="connsiteY82" fmla="*/ 190861 h 3247898"/>
              <a:gd name="connsiteX83" fmla="*/ 574894 w 3268436"/>
              <a:gd name="connsiteY83" fmla="*/ 190861 h 3247898"/>
              <a:gd name="connsiteX84" fmla="*/ 190862 w 3268436"/>
              <a:gd name="connsiteY84" fmla="*/ 574893 h 3247898"/>
              <a:gd name="connsiteX85" fmla="*/ 190862 w 3268436"/>
              <a:gd name="connsiteY85" fmla="*/ 2110973 h 3247898"/>
              <a:gd name="connsiteX86" fmla="*/ 574894 w 3268436"/>
              <a:gd name="connsiteY86" fmla="*/ 2495005 h 3247898"/>
              <a:gd name="connsiteX87" fmla="*/ 1726327 w 3268436"/>
              <a:gd name="connsiteY87" fmla="*/ 2495005 h 3247898"/>
              <a:gd name="connsiteX88" fmla="*/ 1729369 w 3268436"/>
              <a:gd name="connsiteY88" fmla="*/ 2555257 h 3247898"/>
              <a:gd name="connsiteX89" fmla="*/ 1741061 w 3268436"/>
              <a:gd name="connsiteY89" fmla="*/ 2631862 h 3247898"/>
              <a:gd name="connsiteX90" fmla="*/ 1755348 w 3268436"/>
              <a:gd name="connsiteY90" fmla="*/ 2677886 h 3247898"/>
              <a:gd name="connsiteX91" fmla="*/ 446323 w 3268436"/>
              <a:gd name="connsiteY91" fmla="*/ 2677886 h 3247898"/>
              <a:gd name="connsiteX92" fmla="*/ 0 w 3268436"/>
              <a:gd name="connsiteY92" fmla="*/ 2231563 h 3247898"/>
              <a:gd name="connsiteX93" fmla="*/ 0 w 3268436"/>
              <a:gd name="connsiteY93" fmla="*/ 446323 h 3247898"/>
              <a:gd name="connsiteX94" fmla="*/ 446323 w 3268436"/>
              <a:gd name="connsiteY94" fmla="*/ 0 h 324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268436" h="3247898">
                <a:moveTo>
                  <a:pt x="2539365" y="2078592"/>
                </a:moveTo>
                <a:lnTo>
                  <a:pt x="2934979" y="2478092"/>
                </a:lnTo>
                <a:lnTo>
                  <a:pt x="2539365" y="2877591"/>
                </a:lnTo>
                <a:lnTo>
                  <a:pt x="2539365" y="2677841"/>
                </a:lnTo>
                <a:lnTo>
                  <a:pt x="2143751" y="2677841"/>
                </a:lnTo>
                <a:lnTo>
                  <a:pt x="2143751" y="2278342"/>
                </a:lnTo>
                <a:lnTo>
                  <a:pt x="2539365" y="2278342"/>
                </a:lnTo>
                <a:close/>
                <a:moveTo>
                  <a:pt x="2496911" y="1919765"/>
                </a:moveTo>
                <a:lnTo>
                  <a:pt x="2495006" y="1919957"/>
                </a:lnTo>
                <a:lnTo>
                  <a:pt x="2495006" y="1919956"/>
                </a:lnTo>
                <a:lnTo>
                  <a:pt x="2384735" y="1931072"/>
                </a:lnTo>
                <a:cubicBezTo>
                  <a:pt x="2312267" y="1945901"/>
                  <a:pt x="2244929" y="1974813"/>
                  <a:pt x="2185705" y="2014824"/>
                </a:cubicBezTo>
                <a:lnTo>
                  <a:pt x="2135778" y="2056018"/>
                </a:lnTo>
                <a:lnTo>
                  <a:pt x="2135778" y="2056019"/>
                </a:lnTo>
                <a:lnTo>
                  <a:pt x="2103329" y="2082792"/>
                </a:lnTo>
                <a:lnTo>
                  <a:pt x="2042855" y="2156087"/>
                </a:lnTo>
                <a:lnTo>
                  <a:pt x="2042856" y="2156087"/>
                </a:lnTo>
                <a:lnTo>
                  <a:pt x="2035363" y="2165168"/>
                </a:lnTo>
                <a:cubicBezTo>
                  <a:pt x="1975347" y="2254004"/>
                  <a:pt x="1940303" y="2361097"/>
                  <a:pt x="1940303" y="2476374"/>
                </a:cubicBezTo>
                <a:lnTo>
                  <a:pt x="1942181" y="2495006"/>
                </a:lnTo>
                <a:lnTo>
                  <a:pt x="1951611" y="2588550"/>
                </a:lnTo>
                <a:lnTo>
                  <a:pt x="1979343" y="2677887"/>
                </a:lnTo>
                <a:lnTo>
                  <a:pt x="1979342" y="2677887"/>
                </a:lnTo>
                <a:lnTo>
                  <a:pt x="1984043" y="2693030"/>
                </a:lnTo>
                <a:cubicBezTo>
                  <a:pt x="2068541" y="2892806"/>
                  <a:pt x="2266356" y="3032982"/>
                  <a:pt x="2496911" y="3032982"/>
                </a:cubicBezTo>
                <a:cubicBezTo>
                  <a:pt x="2804318" y="3032982"/>
                  <a:pt x="3053520" y="2783780"/>
                  <a:pt x="3053520" y="2476373"/>
                </a:cubicBezTo>
                <a:cubicBezTo>
                  <a:pt x="3053520" y="2245818"/>
                  <a:pt x="2913344" y="2048003"/>
                  <a:pt x="2713568" y="1963505"/>
                </a:cubicBezTo>
                <a:lnTo>
                  <a:pt x="2677886" y="1952429"/>
                </a:lnTo>
                <a:lnTo>
                  <a:pt x="2677886" y="1952430"/>
                </a:lnTo>
                <a:lnTo>
                  <a:pt x="2609087" y="1931073"/>
                </a:lnTo>
                <a:cubicBezTo>
                  <a:pt x="2572854" y="1923659"/>
                  <a:pt x="2535337" y="1919765"/>
                  <a:pt x="2496911" y="1919765"/>
                </a:cubicBezTo>
                <a:close/>
                <a:moveTo>
                  <a:pt x="2496911" y="1704849"/>
                </a:moveTo>
                <a:cubicBezTo>
                  <a:pt x="2550174" y="1704849"/>
                  <a:pt x="2602176" y="1710246"/>
                  <a:pt x="2652400" y="1720524"/>
                </a:cubicBezTo>
                <a:lnTo>
                  <a:pt x="2677886" y="1728435"/>
                </a:lnTo>
                <a:lnTo>
                  <a:pt x="2677886" y="1728434"/>
                </a:lnTo>
                <a:lnTo>
                  <a:pt x="2797223" y="1765478"/>
                </a:lnTo>
                <a:cubicBezTo>
                  <a:pt x="3074135" y="1882602"/>
                  <a:pt x="3268436" y="2156797"/>
                  <a:pt x="3268436" y="2476373"/>
                </a:cubicBezTo>
                <a:cubicBezTo>
                  <a:pt x="3268436" y="2902474"/>
                  <a:pt x="2923012" y="3247898"/>
                  <a:pt x="2496911" y="3247898"/>
                </a:cubicBezTo>
                <a:cubicBezTo>
                  <a:pt x="2177335" y="3247898"/>
                  <a:pt x="1903141" y="3053597"/>
                  <a:pt x="1786016" y="2776685"/>
                </a:cubicBezTo>
                <a:lnTo>
                  <a:pt x="1755348" y="2677886"/>
                </a:lnTo>
                <a:lnTo>
                  <a:pt x="1741062" y="2631863"/>
                </a:lnTo>
                <a:cubicBezTo>
                  <a:pt x="1735923" y="2606751"/>
                  <a:pt x="1732005" y="2581195"/>
                  <a:pt x="1729370" y="2555258"/>
                </a:cubicBezTo>
                <a:lnTo>
                  <a:pt x="1726328" y="2495006"/>
                </a:lnTo>
                <a:lnTo>
                  <a:pt x="1725387" y="2476374"/>
                </a:lnTo>
                <a:cubicBezTo>
                  <a:pt x="1725387" y="2369849"/>
                  <a:pt x="1746976" y="2268366"/>
                  <a:pt x="1786017" y="2176062"/>
                </a:cubicBezTo>
                <a:lnTo>
                  <a:pt x="1796859" y="2156087"/>
                </a:lnTo>
                <a:lnTo>
                  <a:pt x="1796858" y="2156087"/>
                </a:lnTo>
                <a:lnTo>
                  <a:pt x="1857150" y="2045007"/>
                </a:lnTo>
                <a:cubicBezTo>
                  <a:pt x="1912610" y="1962917"/>
                  <a:pt x="1983454" y="1892073"/>
                  <a:pt x="2065544" y="1836613"/>
                </a:cubicBezTo>
                <a:lnTo>
                  <a:pt x="2135778" y="1798492"/>
                </a:lnTo>
                <a:lnTo>
                  <a:pt x="2135778" y="1798491"/>
                </a:lnTo>
                <a:lnTo>
                  <a:pt x="2196599" y="1765478"/>
                </a:lnTo>
                <a:cubicBezTo>
                  <a:pt x="2265827" y="1736197"/>
                  <a:pt x="2340218" y="1716733"/>
                  <a:pt x="2418027" y="1708831"/>
                </a:cubicBezTo>
                <a:lnTo>
                  <a:pt x="2495006" y="1704944"/>
                </a:lnTo>
                <a:lnTo>
                  <a:pt x="2495006" y="1704945"/>
                </a:lnTo>
                <a:close/>
                <a:moveTo>
                  <a:pt x="1404258" y="1424566"/>
                </a:moveTo>
                <a:lnTo>
                  <a:pt x="2135778" y="1424566"/>
                </a:lnTo>
                <a:lnTo>
                  <a:pt x="2135778" y="1798491"/>
                </a:lnTo>
                <a:lnTo>
                  <a:pt x="2065544" y="1836612"/>
                </a:lnTo>
                <a:cubicBezTo>
                  <a:pt x="1983454" y="1892072"/>
                  <a:pt x="1912610" y="1962916"/>
                  <a:pt x="1857150" y="2045006"/>
                </a:cubicBezTo>
                <a:lnTo>
                  <a:pt x="1796858" y="2156086"/>
                </a:lnTo>
                <a:lnTo>
                  <a:pt x="1404258" y="2156086"/>
                </a:lnTo>
                <a:close/>
                <a:moveTo>
                  <a:pt x="548641" y="1424566"/>
                </a:moveTo>
                <a:lnTo>
                  <a:pt x="1280161" y="1424566"/>
                </a:lnTo>
                <a:lnTo>
                  <a:pt x="1280161" y="2156086"/>
                </a:lnTo>
                <a:lnTo>
                  <a:pt x="548641" y="2156086"/>
                </a:lnTo>
                <a:close/>
                <a:moveTo>
                  <a:pt x="1404258" y="568592"/>
                </a:moveTo>
                <a:lnTo>
                  <a:pt x="2135778" y="568592"/>
                </a:lnTo>
                <a:lnTo>
                  <a:pt x="2135778" y="1300112"/>
                </a:lnTo>
                <a:lnTo>
                  <a:pt x="1404258" y="1300112"/>
                </a:lnTo>
                <a:close/>
                <a:moveTo>
                  <a:pt x="548641" y="568592"/>
                </a:moveTo>
                <a:lnTo>
                  <a:pt x="1280161" y="568592"/>
                </a:lnTo>
                <a:lnTo>
                  <a:pt x="1280161" y="1300112"/>
                </a:lnTo>
                <a:lnTo>
                  <a:pt x="548641" y="1300112"/>
                </a:lnTo>
                <a:close/>
                <a:moveTo>
                  <a:pt x="446323" y="0"/>
                </a:moveTo>
                <a:lnTo>
                  <a:pt x="2231563" y="0"/>
                </a:lnTo>
                <a:cubicBezTo>
                  <a:pt x="2478060" y="0"/>
                  <a:pt x="2677886" y="199826"/>
                  <a:pt x="2677886" y="446323"/>
                </a:cubicBezTo>
                <a:lnTo>
                  <a:pt x="2677886" y="1728434"/>
                </a:lnTo>
                <a:lnTo>
                  <a:pt x="2652400" y="1720523"/>
                </a:lnTo>
                <a:cubicBezTo>
                  <a:pt x="2602176" y="1710245"/>
                  <a:pt x="2550174" y="1704848"/>
                  <a:pt x="2496911" y="1704848"/>
                </a:cubicBezTo>
                <a:lnTo>
                  <a:pt x="2495006" y="1704944"/>
                </a:lnTo>
                <a:lnTo>
                  <a:pt x="2495006" y="574893"/>
                </a:lnTo>
                <a:cubicBezTo>
                  <a:pt x="2495006" y="362798"/>
                  <a:pt x="2323069" y="190861"/>
                  <a:pt x="2110974" y="190861"/>
                </a:cubicBezTo>
                <a:lnTo>
                  <a:pt x="574894" y="190861"/>
                </a:lnTo>
                <a:cubicBezTo>
                  <a:pt x="362799" y="190861"/>
                  <a:pt x="190862" y="362798"/>
                  <a:pt x="190862" y="574893"/>
                </a:cubicBezTo>
                <a:lnTo>
                  <a:pt x="190862" y="2110973"/>
                </a:lnTo>
                <a:cubicBezTo>
                  <a:pt x="190862" y="2323068"/>
                  <a:pt x="362799" y="2495005"/>
                  <a:pt x="574894" y="2495005"/>
                </a:cubicBezTo>
                <a:lnTo>
                  <a:pt x="1726327" y="2495005"/>
                </a:lnTo>
                <a:lnTo>
                  <a:pt x="1729369" y="2555257"/>
                </a:lnTo>
                <a:cubicBezTo>
                  <a:pt x="1732004" y="2581194"/>
                  <a:pt x="1735922" y="2606750"/>
                  <a:pt x="1741061" y="2631862"/>
                </a:cubicBezTo>
                <a:lnTo>
                  <a:pt x="1755348" y="2677886"/>
                </a:lnTo>
                <a:lnTo>
                  <a:pt x="446323" y="2677886"/>
                </a:lnTo>
                <a:cubicBezTo>
                  <a:pt x="199826" y="2677886"/>
                  <a:pt x="0" y="2478060"/>
                  <a:pt x="0" y="2231563"/>
                </a:cubicBezTo>
                <a:lnTo>
                  <a:pt x="0" y="446323"/>
                </a:lnTo>
                <a:cubicBezTo>
                  <a:pt x="0" y="199826"/>
                  <a:pt x="199826" y="0"/>
                  <a:pt x="4463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677" y="167041"/>
            <a:ext cx="936522" cy="931611"/>
          </a:xfrm>
          <a:prstGeom prst="rect">
            <a:avLst/>
          </a:prstGeom>
        </p:spPr>
      </p:pic>
      <p:sp>
        <p:nvSpPr>
          <p:cNvPr id="62" name="Freeform 18"/>
          <p:cNvSpPr>
            <a:spLocks noEditPoints="1"/>
          </p:cNvSpPr>
          <p:nvPr/>
        </p:nvSpPr>
        <p:spPr bwMode="auto">
          <a:xfrm>
            <a:off x="204101" y="2882438"/>
            <a:ext cx="1418478" cy="1410134"/>
          </a:xfrm>
          <a:custGeom>
            <a:avLst/>
            <a:gdLst>
              <a:gd name="T0" fmla="*/ 2774 w 4313"/>
              <a:gd name="T1" fmla="*/ 940 h 4314"/>
              <a:gd name="T2" fmla="*/ 2916 w 4313"/>
              <a:gd name="T3" fmla="*/ 961 h 4314"/>
              <a:gd name="T4" fmla="*/ 3808 w 4313"/>
              <a:gd name="T5" fmla="*/ 2031 h 4314"/>
              <a:gd name="T6" fmla="*/ 3842 w 4313"/>
              <a:gd name="T7" fmla="*/ 2150 h 4314"/>
              <a:gd name="T8" fmla="*/ 3834 w 4313"/>
              <a:gd name="T9" fmla="*/ 2226 h 4314"/>
              <a:gd name="T10" fmla="*/ 2975 w 4313"/>
              <a:gd name="T11" fmla="*/ 3306 h 4314"/>
              <a:gd name="T12" fmla="*/ 2846 w 4313"/>
              <a:gd name="T13" fmla="*/ 3375 h 4314"/>
              <a:gd name="T14" fmla="*/ 2704 w 4313"/>
              <a:gd name="T15" fmla="*/ 3345 h 4314"/>
              <a:gd name="T16" fmla="*/ 2614 w 4313"/>
              <a:gd name="T17" fmla="*/ 3227 h 4314"/>
              <a:gd name="T18" fmla="*/ 2618 w 4313"/>
              <a:gd name="T19" fmla="*/ 3081 h 4314"/>
              <a:gd name="T20" fmla="*/ 1339 w 4313"/>
              <a:gd name="T21" fmla="*/ 2374 h 4314"/>
              <a:gd name="T22" fmla="*/ 1201 w 4313"/>
              <a:gd name="T23" fmla="*/ 2323 h 4314"/>
              <a:gd name="T24" fmla="*/ 1128 w 4313"/>
              <a:gd name="T25" fmla="*/ 2196 h 4314"/>
              <a:gd name="T26" fmla="*/ 1154 w 4313"/>
              <a:gd name="T27" fmla="*/ 2048 h 4314"/>
              <a:gd name="T28" fmla="*/ 1264 w 4313"/>
              <a:gd name="T29" fmla="*/ 1953 h 4314"/>
              <a:gd name="T30" fmla="*/ 2658 w 4313"/>
              <a:gd name="T31" fmla="*/ 1298 h 4314"/>
              <a:gd name="T32" fmla="*/ 2603 w 4313"/>
              <a:gd name="T33" fmla="*/ 1160 h 4314"/>
              <a:gd name="T34" fmla="*/ 2648 w 4313"/>
              <a:gd name="T35" fmla="*/ 1020 h 4314"/>
              <a:gd name="T36" fmla="*/ 4308 w 4313"/>
              <a:gd name="T37" fmla="*/ 1501 h 4314"/>
              <a:gd name="T38" fmla="*/ 4228 w 4313"/>
              <a:gd name="T39" fmla="*/ 1634 h 4314"/>
              <a:gd name="T40" fmla="*/ 4079 w 4313"/>
              <a:gd name="T41" fmla="*/ 1688 h 4314"/>
              <a:gd name="T42" fmla="*/ 3927 w 4313"/>
              <a:gd name="T43" fmla="*/ 1633 h 4314"/>
              <a:gd name="T44" fmla="*/ 3848 w 4313"/>
              <a:gd name="T45" fmla="*/ 1495 h 4314"/>
              <a:gd name="T46" fmla="*/ 3865 w 4313"/>
              <a:gd name="T47" fmla="*/ 1355 h 4314"/>
              <a:gd name="T48" fmla="*/ 3867 w 4313"/>
              <a:gd name="T49" fmla="*/ 608 h 4314"/>
              <a:gd name="T50" fmla="*/ 3763 w 4313"/>
              <a:gd name="T51" fmla="*/ 472 h 4314"/>
              <a:gd name="T52" fmla="*/ 3594 w 4313"/>
              <a:gd name="T53" fmla="*/ 418 h 4314"/>
              <a:gd name="T54" fmla="*/ 586 w 4313"/>
              <a:gd name="T55" fmla="*/ 448 h 4314"/>
              <a:gd name="T56" fmla="*/ 463 w 4313"/>
              <a:gd name="T57" fmla="*/ 568 h 4314"/>
              <a:gd name="T58" fmla="*/ 430 w 4313"/>
              <a:gd name="T59" fmla="*/ 3617 h 4314"/>
              <a:gd name="T60" fmla="*/ 487 w 4313"/>
              <a:gd name="T61" fmla="*/ 3782 h 4314"/>
              <a:gd name="T62" fmla="*/ 628 w 4313"/>
              <a:gd name="T63" fmla="*/ 3882 h 4314"/>
              <a:gd name="T64" fmla="*/ 3640 w 4313"/>
              <a:gd name="T65" fmla="*/ 3892 h 4314"/>
              <a:gd name="T66" fmla="*/ 3797 w 4313"/>
              <a:gd name="T67" fmla="*/ 3815 h 4314"/>
              <a:gd name="T68" fmla="*/ 3878 w 4313"/>
              <a:gd name="T69" fmla="*/ 3663 h 4314"/>
              <a:gd name="T70" fmla="*/ 3854 w 4313"/>
              <a:gd name="T71" fmla="*/ 2833 h 4314"/>
              <a:gd name="T72" fmla="*/ 3859 w 4313"/>
              <a:gd name="T73" fmla="*/ 2684 h 4314"/>
              <a:gd name="T74" fmla="*/ 3960 w 4313"/>
              <a:gd name="T75" fmla="*/ 2564 h 4314"/>
              <a:gd name="T76" fmla="*/ 4121 w 4313"/>
              <a:gd name="T77" fmla="*/ 2536 h 4314"/>
              <a:gd name="T78" fmla="*/ 4258 w 4313"/>
              <a:gd name="T79" fmla="*/ 2616 h 4314"/>
              <a:gd name="T80" fmla="*/ 4313 w 4313"/>
              <a:gd name="T81" fmla="*/ 2766 h 4314"/>
              <a:gd name="T82" fmla="*/ 4313 w 4313"/>
              <a:gd name="T83" fmla="*/ 3896 h 4314"/>
              <a:gd name="T84" fmla="*/ 4254 w 4313"/>
              <a:gd name="T85" fmla="*/ 4107 h 4314"/>
              <a:gd name="T86" fmla="*/ 4100 w 4313"/>
              <a:gd name="T87" fmla="*/ 4256 h 4314"/>
              <a:gd name="T88" fmla="*/ 3881 w 4313"/>
              <a:gd name="T89" fmla="*/ 4314 h 4314"/>
              <a:gd name="T90" fmla="*/ 263 w 4313"/>
              <a:gd name="T91" fmla="*/ 4281 h 4314"/>
              <a:gd name="T92" fmla="*/ 90 w 4313"/>
              <a:gd name="T93" fmla="*/ 4151 h 4314"/>
              <a:gd name="T94" fmla="*/ 3 w 4313"/>
              <a:gd name="T95" fmla="*/ 3952 h 4314"/>
              <a:gd name="T96" fmla="*/ 15 w 4313"/>
              <a:gd name="T97" fmla="*/ 307 h 4314"/>
              <a:gd name="T98" fmla="*/ 127 w 4313"/>
              <a:gd name="T99" fmla="*/ 122 h 4314"/>
              <a:gd name="T100" fmla="*/ 316 w 4313"/>
              <a:gd name="T101" fmla="*/ 15 h 4314"/>
              <a:gd name="T102" fmla="*/ 3940 w 4313"/>
              <a:gd name="T103" fmla="*/ 4 h 4314"/>
              <a:gd name="T104" fmla="*/ 4145 w 4313"/>
              <a:gd name="T105" fmla="*/ 87 h 4314"/>
              <a:gd name="T106" fmla="*/ 4279 w 4313"/>
              <a:gd name="T107" fmla="*/ 256 h 4314"/>
              <a:gd name="T108" fmla="*/ 4313 w 4313"/>
              <a:gd name="T109" fmla="*/ 1453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313" h="4314">
                <a:moveTo>
                  <a:pt x="2674" y="991"/>
                </a:moveTo>
                <a:lnTo>
                  <a:pt x="2704" y="968"/>
                </a:lnTo>
                <a:lnTo>
                  <a:pt x="2738" y="951"/>
                </a:lnTo>
                <a:lnTo>
                  <a:pt x="2774" y="940"/>
                </a:lnTo>
                <a:lnTo>
                  <a:pt x="2810" y="936"/>
                </a:lnTo>
                <a:lnTo>
                  <a:pt x="2846" y="938"/>
                </a:lnTo>
                <a:lnTo>
                  <a:pt x="2882" y="947"/>
                </a:lnTo>
                <a:lnTo>
                  <a:pt x="2916" y="961"/>
                </a:lnTo>
                <a:lnTo>
                  <a:pt x="2948" y="981"/>
                </a:lnTo>
                <a:lnTo>
                  <a:pt x="2975" y="1008"/>
                </a:lnTo>
                <a:lnTo>
                  <a:pt x="3788" y="2005"/>
                </a:lnTo>
                <a:lnTo>
                  <a:pt x="3808" y="2031"/>
                </a:lnTo>
                <a:lnTo>
                  <a:pt x="3823" y="2058"/>
                </a:lnTo>
                <a:lnTo>
                  <a:pt x="3834" y="2088"/>
                </a:lnTo>
                <a:lnTo>
                  <a:pt x="3840" y="2118"/>
                </a:lnTo>
                <a:lnTo>
                  <a:pt x="3842" y="2150"/>
                </a:lnTo>
                <a:lnTo>
                  <a:pt x="3843" y="2156"/>
                </a:lnTo>
                <a:lnTo>
                  <a:pt x="3842" y="2164"/>
                </a:lnTo>
                <a:lnTo>
                  <a:pt x="3840" y="2194"/>
                </a:lnTo>
                <a:lnTo>
                  <a:pt x="3834" y="2226"/>
                </a:lnTo>
                <a:lnTo>
                  <a:pt x="3823" y="2255"/>
                </a:lnTo>
                <a:lnTo>
                  <a:pt x="3808" y="2283"/>
                </a:lnTo>
                <a:lnTo>
                  <a:pt x="3788" y="2310"/>
                </a:lnTo>
                <a:lnTo>
                  <a:pt x="2975" y="3306"/>
                </a:lnTo>
                <a:lnTo>
                  <a:pt x="2948" y="3332"/>
                </a:lnTo>
                <a:lnTo>
                  <a:pt x="2916" y="3353"/>
                </a:lnTo>
                <a:lnTo>
                  <a:pt x="2882" y="3367"/>
                </a:lnTo>
                <a:lnTo>
                  <a:pt x="2846" y="3375"/>
                </a:lnTo>
                <a:lnTo>
                  <a:pt x="2810" y="3378"/>
                </a:lnTo>
                <a:lnTo>
                  <a:pt x="2774" y="3374"/>
                </a:lnTo>
                <a:lnTo>
                  <a:pt x="2738" y="3362"/>
                </a:lnTo>
                <a:lnTo>
                  <a:pt x="2704" y="3345"/>
                </a:lnTo>
                <a:lnTo>
                  <a:pt x="2674" y="3321"/>
                </a:lnTo>
                <a:lnTo>
                  <a:pt x="2648" y="3294"/>
                </a:lnTo>
                <a:lnTo>
                  <a:pt x="2627" y="3261"/>
                </a:lnTo>
                <a:lnTo>
                  <a:pt x="2614" y="3227"/>
                </a:lnTo>
                <a:lnTo>
                  <a:pt x="2606" y="3191"/>
                </a:lnTo>
                <a:lnTo>
                  <a:pt x="2603" y="3154"/>
                </a:lnTo>
                <a:lnTo>
                  <a:pt x="2607" y="3117"/>
                </a:lnTo>
                <a:lnTo>
                  <a:pt x="2618" y="3081"/>
                </a:lnTo>
                <a:lnTo>
                  <a:pt x="2635" y="3048"/>
                </a:lnTo>
                <a:lnTo>
                  <a:pt x="2658" y="3016"/>
                </a:lnTo>
                <a:lnTo>
                  <a:pt x="3182" y="2374"/>
                </a:lnTo>
                <a:lnTo>
                  <a:pt x="1339" y="2374"/>
                </a:lnTo>
                <a:lnTo>
                  <a:pt x="1301" y="2371"/>
                </a:lnTo>
                <a:lnTo>
                  <a:pt x="1264" y="2361"/>
                </a:lnTo>
                <a:lnTo>
                  <a:pt x="1231" y="2345"/>
                </a:lnTo>
                <a:lnTo>
                  <a:pt x="1201" y="2323"/>
                </a:lnTo>
                <a:lnTo>
                  <a:pt x="1175" y="2296"/>
                </a:lnTo>
                <a:lnTo>
                  <a:pt x="1154" y="2266"/>
                </a:lnTo>
                <a:lnTo>
                  <a:pt x="1138" y="2232"/>
                </a:lnTo>
                <a:lnTo>
                  <a:pt x="1128" y="2196"/>
                </a:lnTo>
                <a:lnTo>
                  <a:pt x="1125" y="2156"/>
                </a:lnTo>
                <a:lnTo>
                  <a:pt x="1128" y="2117"/>
                </a:lnTo>
                <a:lnTo>
                  <a:pt x="1138" y="2080"/>
                </a:lnTo>
                <a:lnTo>
                  <a:pt x="1154" y="2048"/>
                </a:lnTo>
                <a:lnTo>
                  <a:pt x="1175" y="2016"/>
                </a:lnTo>
                <a:lnTo>
                  <a:pt x="1201" y="1990"/>
                </a:lnTo>
                <a:lnTo>
                  <a:pt x="1231" y="1969"/>
                </a:lnTo>
                <a:lnTo>
                  <a:pt x="1264" y="1953"/>
                </a:lnTo>
                <a:lnTo>
                  <a:pt x="1301" y="1943"/>
                </a:lnTo>
                <a:lnTo>
                  <a:pt x="1339" y="1939"/>
                </a:lnTo>
                <a:lnTo>
                  <a:pt x="3182" y="1939"/>
                </a:lnTo>
                <a:lnTo>
                  <a:pt x="2658" y="1298"/>
                </a:lnTo>
                <a:lnTo>
                  <a:pt x="2635" y="1266"/>
                </a:lnTo>
                <a:lnTo>
                  <a:pt x="2618" y="1232"/>
                </a:lnTo>
                <a:lnTo>
                  <a:pt x="2607" y="1197"/>
                </a:lnTo>
                <a:lnTo>
                  <a:pt x="2603" y="1160"/>
                </a:lnTo>
                <a:lnTo>
                  <a:pt x="2606" y="1122"/>
                </a:lnTo>
                <a:lnTo>
                  <a:pt x="2614" y="1087"/>
                </a:lnTo>
                <a:lnTo>
                  <a:pt x="2627" y="1052"/>
                </a:lnTo>
                <a:lnTo>
                  <a:pt x="2648" y="1020"/>
                </a:lnTo>
                <a:lnTo>
                  <a:pt x="2674" y="991"/>
                </a:lnTo>
                <a:close/>
                <a:moveTo>
                  <a:pt x="4313" y="1453"/>
                </a:moveTo>
                <a:lnTo>
                  <a:pt x="4313" y="1501"/>
                </a:lnTo>
                <a:lnTo>
                  <a:pt x="4308" y="1501"/>
                </a:lnTo>
                <a:lnTo>
                  <a:pt x="4297" y="1540"/>
                </a:lnTo>
                <a:lnTo>
                  <a:pt x="4279" y="1575"/>
                </a:lnTo>
                <a:lnTo>
                  <a:pt x="4255" y="1607"/>
                </a:lnTo>
                <a:lnTo>
                  <a:pt x="4228" y="1634"/>
                </a:lnTo>
                <a:lnTo>
                  <a:pt x="4195" y="1656"/>
                </a:lnTo>
                <a:lnTo>
                  <a:pt x="4159" y="1673"/>
                </a:lnTo>
                <a:lnTo>
                  <a:pt x="4121" y="1684"/>
                </a:lnTo>
                <a:lnTo>
                  <a:pt x="4079" y="1688"/>
                </a:lnTo>
                <a:lnTo>
                  <a:pt x="4037" y="1684"/>
                </a:lnTo>
                <a:lnTo>
                  <a:pt x="3996" y="1673"/>
                </a:lnTo>
                <a:lnTo>
                  <a:pt x="3960" y="1656"/>
                </a:lnTo>
                <a:lnTo>
                  <a:pt x="3927" y="1633"/>
                </a:lnTo>
                <a:lnTo>
                  <a:pt x="3899" y="1604"/>
                </a:lnTo>
                <a:lnTo>
                  <a:pt x="3876" y="1571"/>
                </a:lnTo>
                <a:lnTo>
                  <a:pt x="3859" y="1536"/>
                </a:lnTo>
                <a:lnTo>
                  <a:pt x="3848" y="1495"/>
                </a:lnTo>
                <a:lnTo>
                  <a:pt x="3844" y="1453"/>
                </a:lnTo>
                <a:lnTo>
                  <a:pt x="3847" y="1419"/>
                </a:lnTo>
                <a:lnTo>
                  <a:pt x="3854" y="1387"/>
                </a:lnTo>
                <a:lnTo>
                  <a:pt x="3865" y="1355"/>
                </a:lnTo>
                <a:lnTo>
                  <a:pt x="3881" y="1328"/>
                </a:lnTo>
                <a:lnTo>
                  <a:pt x="3881" y="695"/>
                </a:lnTo>
                <a:lnTo>
                  <a:pt x="3878" y="651"/>
                </a:lnTo>
                <a:lnTo>
                  <a:pt x="3867" y="608"/>
                </a:lnTo>
                <a:lnTo>
                  <a:pt x="3850" y="568"/>
                </a:lnTo>
                <a:lnTo>
                  <a:pt x="3826" y="532"/>
                </a:lnTo>
                <a:lnTo>
                  <a:pt x="3797" y="499"/>
                </a:lnTo>
                <a:lnTo>
                  <a:pt x="3763" y="472"/>
                </a:lnTo>
                <a:lnTo>
                  <a:pt x="3727" y="448"/>
                </a:lnTo>
                <a:lnTo>
                  <a:pt x="3685" y="432"/>
                </a:lnTo>
                <a:lnTo>
                  <a:pt x="3640" y="421"/>
                </a:lnTo>
                <a:lnTo>
                  <a:pt x="3594" y="418"/>
                </a:lnTo>
                <a:lnTo>
                  <a:pt x="718" y="418"/>
                </a:lnTo>
                <a:lnTo>
                  <a:pt x="672" y="421"/>
                </a:lnTo>
                <a:lnTo>
                  <a:pt x="628" y="432"/>
                </a:lnTo>
                <a:lnTo>
                  <a:pt x="586" y="448"/>
                </a:lnTo>
                <a:lnTo>
                  <a:pt x="548" y="472"/>
                </a:lnTo>
                <a:lnTo>
                  <a:pt x="515" y="499"/>
                </a:lnTo>
                <a:lnTo>
                  <a:pt x="487" y="532"/>
                </a:lnTo>
                <a:lnTo>
                  <a:pt x="463" y="568"/>
                </a:lnTo>
                <a:lnTo>
                  <a:pt x="446" y="608"/>
                </a:lnTo>
                <a:lnTo>
                  <a:pt x="434" y="651"/>
                </a:lnTo>
                <a:lnTo>
                  <a:pt x="430" y="695"/>
                </a:lnTo>
                <a:lnTo>
                  <a:pt x="430" y="3617"/>
                </a:lnTo>
                <a:lnTo>
                  <a:pt x="434" y="3663"/>
                </a:lnTo>
                <a:lnTo>
                  <a:pt x="446" y="3706"/>
                </a:lnTo>
                <a:lnTo>
                  <a:pt x="463" y="3746"/>
                </a:lnTo>
                <a:lnTo>
                  <a:pt x="487" y="3782"/>
                </a:lnTo>
                <a:lnTo>
                  <a:pt x="515" y="3815"/>
                </a:lnTo>
                <a:lnTo>
                  <a:pt x="548" y="3842"/>
                </a:lnTo>
                <a:lnTo>
                  <a:pt x="586" y="3865"/>
                </a:lnTo>
                <a:lnTo>
                  <a:pt x="628" y="3882"/>
                </a:lnTo>
                <a:lnTo>
                  <a:pt x="672" y="3892"/>
                </a:lnTo>
                <a:lnTo>
                  <a:pt x="718" y="3896"/>
                </a:lnTo>
                <a:lnTo>
                  <a:pt x="3594" y="3896"/>
                </a:lnTo>
                <a:lnTo>
                  <a:pt x="3640" y="3892"/>
                </a:lnTo>
                <a:lnTo>
                  <a:pt x="3685" y="3882"/>
                </a:lnTo>
                <a:lnTo>
                  <a:pt x="3727" y="3865"/>
                </a:lnTo>
                <a:lnTo>
                  <a:pt x="3763" y="3842"/>
                </a:lnTo>
                <a:lnTo>
                  <a:pt x="3797" y="3815"/>
                </a:lnTo>
                <a:lnTo>
                  <a:pt x="3826" y="3782"/>
                </a:lnTo>
                <a:lnTo>
                  <a:pt x="3850" y="3746"/>
                </a:lnTo>
                <a:lnTo>
                  <a:pt x="3867" y="3706"/>
                </a:lnTo>
                <a:lnTo>
                  <a:pt x="3878" y="3663"/>
                </a:lnTo>
                <a:lnTo>
                  <a:pt x="3881" y="3617"/>
                </a:lnTo>
                <a:lnTo>
                  <a:pt x="3881" y="2892"/>
                </a:lnTo>
                <a:lnTo>
                  <a:pt x="3865" y="2865"/>
                </a:lnTo>
                <a:lnTo>
                  <a:pt x="3854" y="2833"/>
                </a:lnTo>
                <a:lnTo>
                  <a:pt x="3847" y="2800"/>
                </a:lnTo>
                <a:lnTo>
                  <a:pt x="3844" y="2766"/>
                </a:lnTo>
                <a:lnTo>
                  <a:pt x="3848" y="2725"/>
                </a:lnTo>
                <a:lnTo>
                  <a:pt x="3859" y="2684"/>
                </a:lnTo>
                <a:lnTo>
                  <a:pt x="3876" y="2649"/>
                </a:lnTo>
                <a:lnTo>
                  <a:pt x="3899" y="2616"/>
                </a:lnTo>
                <a:lnTo>
                  <a:pt x="3927" y="2587"/>
                </a:lnTo>
                <a:lnTo>
                  <a:pt x="3960" y="2564"/>
                </a:lnTo>
                <a:lnTo>
                  <a:pt x="3996" y="2546"/>
                </a:lnTo>
                <a:lnTo>
                  <a:pt x="4037" y="2536"/>
                </a:lnTo>
                <a:lnTo>
                  <a:pt x="4079" y="2532"/>
                </a:lnTo>
                <a:lnTo>
                  <a:pt x="4121" y="2536"/>
                </a:lnTo>
                <a:lnTo>
                  <a:pt x="4160" y="2546"/>
                </a:lnTo>
                <a:lnTo>
                  <a:pt x="4196" y="2564"/>
                </a:lnTo>
                <a:lnTo>
                  <a:pt x="4229" y="2587"/>
                </a:lnTo>
                <a:lnTo>
                  <a:pt x="4258" y="2616"/>
                </a:lnTo>
                <a:lnTo>
                  <a:pt x="4280" y="2649"/>
                </a:lnTo>
                <a:lnTo>
                  <a:pt x="4299" y="2684"/>
                </a:lnTo>
                <a:lnTo>
                  <a:pt x="4309" y="2725"/>
                </a:lnTo>
                <a:lnTo>
                  <a:pt x="4313" y="2766"/>
                </a:lnTo>
                <a:lnTo>
                  <a:pt x="4312" y="2790"/>
                </a:lnTo>
                <a:lnTo>
                  <a:pt x="4308" y="2814"/>
                </a:lnTo>
                <a:lnTo>
                  <a:pt x="4313" y="2814"/>
                </a:lnTo>
                <a:lnTo>
                  <a:pt x="4313" y="3896"/>
                </a:lnTo>
                <a:lnTo>
                  <a:pt x="4309" y="3952"/>
                </a:lnTo>
                <a:lnTo>
                  <a:pt x="4297" y="4007"/>
                </a:lnTo>
                <a:lnTo>
                  <a:pt x="4279" y="4058"/>
                </a:lnTo>
                <a:lnTo>
                  <a:pt x="4254" y="4107"/>
                </a:lnTo>
                <a:lnTo>
                  <a:pt x="4223" y="4151"/>
                </a:lnTo>
                <a:lnTo>
                  <a:pt x="4186" y="4191"/>
                </a:lnTo>
                <a:lnTo>
                  <a:pt x="4145" y="4226"/>
                </a:lnTo>
                <a:lnTo>
                  <a:pt x="4100" y="4256"/>
                </a:lnTo>
                <a:lnTo>
                  <a:pt x="4050" y="4281"/>
                </a:lnTo>
                <a:lnTo>
                  <a:pt x="3996" y="4298"/>
                </a:lnTo>
                <a:lnTo>
                  <a:pt x="3940" y="4310"/>
                </a:lnTo>
                <a:lnTo>
                  <a:pt x="3881" y="4314"/>
                </a:lnTo>
                <a:lnTo>
                  <a:pt x="430" y="4314"/>
                </a:lnTo>
                <a:lnTo>
                  <a:pt x="373" y="4310"/>
                </a:lnTo>
                <a:lnTo>
                  <a:pt x="316" y="4298"/>
                </a:lnTo>
                <a:lnTo>
                  <a:pt x="263" y="4281"/>
                </a:lnTo>
                <a:lnTo>
                  <a:pt x="213" y="4256"/>
                </a:lnTo>
                <a:lnTo>
                  <a:pt x="167" y="4226"/>
                </a:lnTo>
                <a:lnTo>
                  <a:pt x="127" y="4191"/>
                </a:lnTo>
                <a:lnTo>
                  <a:pt x="90" y="4151"/>
                </a:lnTo>
                <a:lnTo>
                  <a:pt x="58" y="4107"/>
                </a:lnTo>
                <a:lnTo>
                  <a:pt x="34" y="4058"/>
                </a:lnTo>
                <a:lnTo>
                  <a:pt x="15" y="4007"/>
                </a:lnTo>
                <a:lnTo>
                  <a:pt x="3" y="3952"/>
                </a:lnTo>
                <a:lnTo>
                  <a:pt x="0" y="3896"/>
                </a:lnTo>
                <a:lnTo>
                  <a:pt x="0" y="418"/>
                </a:lnTo>
                <a:lnTo>
                  <a:pt x="3" y="360"/>
                </a:lnTo>
                <a:lnTo>
                  <a:pt x="15" y="307"/>
                </a:lnTo>
                <a:lnTo>
                  <a:pt x="34" y="256"/>
                </a:lnTo>
                <a:lnTo>
                  <a:pt x="58" y="207"/>
                </a:lnTo>
                <a:lnTo>
                  <a:pt x="90" y="163"/>
                </a:lnTo>
                <a:lnTo>
                  <a:pt x="127" y="122"/>
                </a:lnTo>
                <a:lnTo>
                  <a:pt x="167" y="87"/>
                </a:lnTo>
                <a:lnTo>
                  <a:pt x="213" y="57"/>
                </a:lnTo>
                <a:lnTo>
                  <a:pt x="263" y="33"/>
                </a:lnTo>
                <a:lnTo>
                  <a:pt x="316" y="15"/>
                </a:lnTo>
                <a:lnTo>
                  <a:pt x="373" y="4"/>
                </a:lnTo>
                <a:lnTo>
                  <a:pt x="430" y="0"/>
                </a:lnTo>
                <a:lnTo>
                  <a:pt x="3881" y="0"/>
                </a:lnTo>
                <a:lnTo>
                  <a:pt x="3940" y="4"/>
                </a:lnTo>
                <a:lnTo>
                  <a:pt x="3996" y="15"/>
                </a:lnTo>
                <a:lnTo>
                  <a:pt x="4050" y="33"/>
                </a:lnTo>
                <a:lnTo>
                  <a:pt x="4100" y="57"/>
                </a:lnTo>
                <a:lnTo>
                  <a:pt x="4145" y="87"/>
                </a:lnTo>
                <a:lnTo>
                  <a:pt x="4186" y="122"/>
                </a:lnTo>
                <a:lnTo>
                  <a:pt x="4223" y="163"/>
                </a:lnTo>
                <a:lnTo>
                  <a:pt x="4254" y="207"/>
                </a:lnTo>
                <a:lnTo>
                  <a:pt x="4279" y="256"/>
                </a:lnTo>
                <a:lnTo>
                  <a:pt x="4297" y="307"/>
                </a:lnTo>
                <a:lnTo>
                  <a:pt x="4309" y="360"/>
                </a:lnTo>
                <a:lnTo>
                  <a:pt x="4313" y="418"/>
                </a:lnTo>
                <a:lnTo>
                  <a:pt x="4313" y="1453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794" y="172794"/>
            <a:ext cx="898848" cy="894134"/>
          </a:xfrm>
          <a:prstGeom prst="rect">
            <a:avLst/>
          </a:prstGeom>
        </p:spPr>
      </p:pic>
      <p:sp>
        <p:nvSpPr>
          <p:cNvPr id="70" name="Freeform 23"/>
          <p:cNvSpPr>
            <a:spLocks/>
          </p:cNvSpPr>
          <p:nvPr/>
        </p:nvSpPr>
        <p:spPr bwMode="auto">
          <a:xfrm>
            <a:off x="6492448" y="167041"/>
            <a:ext cx="1491099" cy="1439636"/>
          </a:xfrm>
          <a:custGeom>
            <a:avLst/>
            <a:gdLst>
              <a:gd name="T0" fmla="*/ 1538 w 4462"/>
              <a:gd name="T1" fmla="*/ 4308 h 4308"/>
              <a:gd name="T2" fmla="*/ 1242 w 4462"/>
              <a:gd name="T3" fmla="*/ 2773 h 4308"/>
              <a:gd name="T4" fmla="*/ 1301 w 4462"/>
              <a:gd name="T5" fmla="*/ 2790 h 4308"/>
              <a:gd name="T6" fmla="*/ 1400 w 4462"/>
              <a:gd name="T7" fmla="*/ 2811 h 4308"/>
              <a:gd name="T8" fmla="*/ 1528 w 4462"/>
              <a:gd name="T9" fmla="*/ 2828 h 4308"/>
              <a:gd name="T10" fmla="*/ 1679 w 4462"/>
              <a:gd name="T11" fmla="*/ 2826 h 4308"/>
              <a:gd name="T12" fmla="*/ 1842 w 4462"/>
              <a:gd name="T13" fmla="*/ 2801 h 4308"/>
              <a:gd name="T14" fmla="*/ 2006 w 4462"/>
              <a:gd name="T15" fmla="*/ 2737 h 4308"/>
              <a:gd name="T16" fmla="*/ 2165 w 4462"/>
              <a:gd name="T17" fmla="*/ 2627 h 4308"/>
              <a:gd name="T18" fmla="*/ 2308 w 4462"/>
              <a:gd name="T19" fmla="*/ 2462 h 4308"/>
              <a:gd name="T20" fmla="*/ 2319 w 4462"/>
              <a:gd name="T21" fmla="*/ 2452 h 4308"/>
              <a:gd name="T22" fmla="*/ 2354 w 4462"/>
              <a:gd name="T23" fmla="*/ 2430 h 4308"/>
              <a:gd name="T24" fmla="*/ 2414 w 4462"/>
              <a:gd name="T25" fmla="*/ 2402 h 4308"/>
              <a:gd name="T26" fmla="*/ 2497 w 4462"/>
              <a:gd name="T27" fmla="*/ 2375 h 4308"/>
              <a:gd name="T28" fmla="*/ 2607 w 4462"/>
              <a:gd name="T29" fmla="*/ 2353 h 4308"/>
              <a:gd name="T30" fmla="*/ 2741 w 4462"/>
              <a:gd name="T31" fmla="*/ 2345 h 4308"/>
              <a:gd name="T32" fmla="*/ 2902 w 4462"/>
              <a:gd name="T33" fmla="*/ 2358 h 4308"/>
              <a:gd name="T34" fmla="*/ 3091 w 4462"/>
              <a:gd name="T35" fmla="*/ 2398 h 4308"/>
              <a:gd name="T36" fmla="*/ 3308 w 4462"/>
              <a:gd name="T37" fmla="*/ 2470 h 4308"/>
              <a:gd name="T38" fmla="*/ 3552 w 4462"/>
              <a:gd name="T39" fmla="*/ 2584 h 4308"/>
              <a:gd name="T40" fmla="*/ 3826 w 4462"/>
              <a:gd name="T41" fmla="*/ 2744 h 4308"/>
              <a:gd name="T42" fmla="*/ 4129 w 4462"/>
              <a:gd name="T43" fmla="*/ 2957 h 4308"/>
              <a:gd name="T44" fmla="*/ 4462 w 4462"/>
              <a:gd name="T45" fmla="*/ 3231 h 4308"/>
              <a:gd name="T46" fmla="*/ 3684 w 4462"/>
              <a:gd name="T47" fmla="*/ 606 h 4308"/>
              <a:gd name="T48" fmla="*/ 3636 w 4462"/>
              <a:gd name="T49" fmla="*/ 563 h 4308"/>
              <a:gd name="T50" fmla="*/ 3552 w 4462"/>
              <a:gd name="T51" fmla="*/ 496 h 4308"/>
              <a:gd name="T52" fmla="*/ 3433 w 4462"/>
              <a:gd name="T53" fmla="*/ 416 h 4308"/>
              <a:gd name="T54" fmla="*/ 3281 w 4462"/>
              <a:gd name="T55" fmla="*/ 335 h 4308"/>
              <a:gd name="T56" fmla="*/ 3100 w 4462"/>
              <a:gd name="T57" fmla="*/ 264 h 4308"/>
              <a:gd name="T58" fmla="*/ 2893 w 4462"/>
              <a:gd name="T59" fmla="*/ 214 h 4308"/>
              <a:gd name="T60" fmla="*/ 2661 w 4462"/>
              <a:gd name="T61" fmla="*/ 198 h 4308"/>
              <a:gd name="T62" fmla="*/ 2407 w 4462"/>
              <a:gd name="T63" fmla="*/ 226 h 4308"/>
              <a:gd name="T64" fmla="*/ 2135 w 4462"/>
              <a:gd name="T65" fmla="*/ 309 h 4308"/>
              <a:gd name="T66" fmla="*/ 1846 w 4462"/>
              <a:gd name="T67" fmla="*/ 461 h 4308"/>
              <a:gd name="T68" fmla="*/ 1823 w 4462"/>
              <a:gd name="T69" fmla="*/ 472 h 4308"/>
              <a:gd name="T70" fmla="*/ 1758 w 4462"/>
              <a:gd name="T71" fmla="*/ 497 h 4308"/>
              <a:gd name="T72" fmla="*/ 1657 w 4462"/>
              <a:gd name="T73" fmla="*/ 529 h 4308"/>
              <a:gd name="T74" fmla="*/ 1528 w 4462"/>
              <a:gd name="T75" fmla="*/ 557 h 4308"/>
              <a:gd name="T76" fmla="*/ 1379 w 4462"/>
              <a:gd name="T77" fmla="*/ 573 h 4308"/>
              <a:gd name="T78" fmla="*/ 1215 w 4462"/>
              <a:gd name="T79" fmla="*/ 569 h 4308"/>
              <a:gd name="T80" fmla="*/ 1043 w 4462"/>
              <a:gd name="T81" fmla="*/ 534 h 4308"/>
              <a:gd name="T82" fmla="*/ 871 w 4462"/>
              <a:gd name="T83" fmla="*/ 460 h 4308"/>
              <a:gd name="T84" fmla="*/ 705 w 4462"/>
              <a:gd name="T85" fmla="*/ 336 h 4308"/>
              <a:gd name="T86" fmla="*/ 552 w 4462"/>
              <a:gd name="T87" fmla="*/ 156 h 4308"/>
              <a:gd name="T88" fmla="*/ 0 w 4462"/>
              <a:gd name="T89" fmla="*/ 0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462" h="4308">
                <a:moveTo>
                  <a:pt x="0" y="0"/>
                </a:moveTo>
                <a:lnTo>
                  <a:pt x="1077" y="4308"/>
                </a:lnTo>
                <a:lnTo>
                  <a:pt x="1538" y="4308"/>
                </a:lnTo>
                <a:lnTo>
                  <a:pt x="1231" y="2769"/>
                </a:lnTo>
                <a:lnTo>
                  <a:pt x="1234" y="2771"/>
                </a:lnTo>
                <a:lnTo>
                  <a:pt x="1242" y="2773"/>
                </a:lnTo>
                <a:lnTo>
                  <a:pt x="1257" y="2778"/>
                </a:lnTo>
                <a:lnTo>
                  <a:pt x="1276" y="2784"/>
                </a:lnTo>
                <a:lnTo>
                  <a:pt x="1301" y="2790"/>
                </a:lnTo>
                <a:lnTo>
                  <a:pt x="1329" y="2798"/>
                </a:lnTo>
                <a:lnTo>
                  <a:pt x="1363" y="2805"/>
                </a:lnTo>
                <a:lnTo>
                  <a:pt x="1400" y="2811"/>
                </a:lnTo>
                <a:lnTo>
                  <a:pt x="1439" y="2818"/>
                </a:lnTo>
                <a:lnTo>
                  <a:pt x="1482" y="2824"/>
                </a:lnTo>
                <a:lnTo>
                  <a:pt x="1528" y="2828"/>
                </a:lnTo>
                <a:lnTo>
                  <a:pt x="1576" y="2829"/>
                </a:lnTo>
                <a:lnTo>
                  <a:pt x="1626" y="2829"/>
                </a:lnTo>
                <a:lnTo>
                  <a:pt x="1679" y="2826"/>
                </a:lnTo>
                <a:lnTo>
                  <a:pt x="1732" y="2821"/>
                </a:lnTo>
                <a:lnTo>
                  <a:pt x="1786" y="2813"/>
                </a:lnTo>
                <a:lnTo>
                  <a:pt x="1842" y="2801"/>
                </a:lnTo>
                <a:lnTo>
                  <a:pt x="1896" y="2783"/>
                </a:lnTo>
                <a:lnTo>
                  <a:pt x="1952" y="2763"/>
                </a:lnTo>
                <a:lnTo>
                  <a:pt x="2006" y="2737"/>
                </a:lnTo>
                <a:lnTo>
                  <a:pt x="2060" y="2706"/>
                </a:lnTo>
                <a:lnTo>
                  <a:pt x="2113" y="2669"/>
                </a:lnTo>
                <a:lnTo>
                  <a:pt x="2165" y="2627"/>
                </a:lnTo>
                <a:lnTo>
                  <a:pt x="2215" y="2578"/>
                </a:lnTo>
                <a:lnTo>
                  <a:pt x="2262" y="2524"/>
                </a:lnTo>
                <a:lnTo>
                  <a:pt x="2308" y="2462"/>
                </a:lnTo>
                <a:lnTo>
                  <a:pt x="2310" y="2460"/>
                </a:lnTo>
                <a:lnTo>
                  <a:pt x="2312" y="2457"/>
                </a:lnTo>
                <a:lnTo>
                  <a:pt x="2319" y="2452"/>
                </a:lnTo>
                <a:lnTo>
                  <a:pt x="2329" y="2447"/>
                </a:lnTo>
                <a:lnTo>
                  <a:pt x="2340" y="2438"/>
                </a:lnTo>
                <a:lnTo>
                  <a:pt x="2354" y="2430"/>
                </a:lnTo>
                <a:lnTo>
                  <a:pt x="2372" y="2422"/>
                </a:lnTo>
                <a:lnTo>
                  <a:pt x="2391" y="2413"/>
                </a:lnTo>
                <a:lnTo>
                  <a:pt x="2414" y="2402"/>
                </a:lnTo>
                <a:lnTo>
                  <a:pt x="2439" y="2392"/>
                </a:lnTo>
                <a:lnTo>
                  <a:pt x="2467" y="2383"/>
                </a:lnTo>
                <a:lnTo>
                  <a:pt x="2497" y="2375"/>
                </a:lnTo>
                <a:lnTo>
                  <a:pt x="2531" y="2367"/>
                </a:lnTo>
                <a:lnTo>
                  <a:pt x="2567" y="2358"/>
                </a:lnTo>
                <a:lnTo>
                  <a:pt x="2607" y="2353"/>
                </a:lnTo>
                <a:lnTo>
                  <a:pt x="2649" y="2349"/>
                </a:lnTo>
                <a:lnTo>
                  <a:pt x="2694" y="2346"/>
                </a:lnTo>
                <a:lnTo>
                  <a:pt x="2741" y="2345"/>
                </a:lnTo>
                <a:lnTo>
                  <a:pt x="2793" y="2348"/>
                </a:lnTo>
                <a:lnTo>
                  <a:pt x="2846" y="2352"/>
                </a:lnTo>
                <a:lnTo>
                  <a:pt x="2902" y="2358"/>
                </a:lnTo>
                <a:lnTo>
                  <a:pt x="2962" y="2368"/>
                </a:lnTo>
                <a:lnTo>
                  <a:pt x="3026" y="2380"/>
                </a:lnTo>
                <a:lnTo>
                  <a:pt x="3091" y="2398"/>
                </a:lnTo>
                <a:lnTo>
                  <a:pt x="3160" y="2418"/>
                </a:lnTo>
                <a:lnTo>
                  <a:pt x="3232" y="2441"/>
                </a:lnTo>
                <a:lnTo>
                  <a:pt x="3308" y="2470"/>
                </a:lnTo>
                <a:lnTo>
                  <a:pt x="3385" y="2504"/>
                </a:lnTo>
                <a:lnTo>
                  <a:pt x="3468" y="2540"/>
                </a:lnTo>
                <a:lnTo>
                  <a:pt x="3552" y="2584"/>
                </a:lnTo>
                <a:lnTo>
                  <a:pt x="3640" y="2631"/>
                </a:lnTo>
                <a:lnTo>
                  <a:pt x="3731" y="2684"/>
                </a:lnTo>
                <a:lnTo>
                  <a:pt x="3826" y="2744"/>
                </a:lnTo>
                <a:lnTo>
                  <a:pt x="3924" y="2809"/>
                </a:lnTo>
                <a:lnTo>
                  <a:pt x="4024" y="2879"/>
                </a:lnTo>
                <a:lnTo>
                  <a:pt x="4129" y="2957"/>
                </a:lnTo>
                <a:lnTo>
                  <a:pt x="4237" y="3041"/>
                </a:lnTo>
                <a:lnTo>
                  <a:pt x="4348" y="3133"/>
                </a:lnTo>
                <a:lnTo>
                  <a:pt x="4462" y="3231"/>
                </a:lnTo>
                <a:lnTo>
                  <a:pt x="3693" y="614"/>
                </a:lnTo>
                <a:lnTo>
                  <a:pt x="3691" y="613"/>
                </a:lnTo>
                <a:lnTo>
                  <a:pt x="3684" y="606"/>
                </a:lnTo>
                <a:lnTo>
                  <a:pt x="3673" y="595"/>
                </a:lnTo>
                <a:lnTo>
                  <a:pt x="3657" y="580"/>
                </a:lnTo>
                <a:lnTo>
                  <a:pt x="3636" y="563"/>
                </a:lnTo>
                <a:lnTo>
                  <a:pt x="3613" y="544"/>
                </a:lnTo>
                <a:lnTo>
                  <a:pt x="3585" y="521"/>
                </a:lnTo>
                <a:lnTo>
                  <a:pt x="3552" y="496"/>
                </a:lnTo>
                <a:lnTo>
                  <a:pt x="3516" y="470"/>
                </a:lnTo>
                <a:lnTo>
                  <a:pt x="3476" y="443"/>
                </a:lnTo>
                <a:lnTo>
                  <a:pt x="3433" y="416"/>
                </a:lnTo>
                <a:lnTo>
                  <a:pt x="3385" y="389"/>
                </a:lnTo>
                <a:lnTo>
                  <a:pt x="3335" y="362"/>
                </a:lnTo>
                <a:lnTo>
                  <a:pt x="3281" y="335"/>
                </a:lnTo>
                <a:lnTo>
                  <a:pt x="3224" y="310"/>
                </a:lnTo>
                <a:lnTo>
                  <a:pt x="3164" y="286"/>
                </a:lnTo>
                <a:lnTo>
                  <a:pt x="3100" y="264"/>
                </a:lnTo>
                <a:lnTo>
                  <a:pt x="3034" y="245"/>
                </a:lnTo>
                <a:lnTo>
                  <a:pt x="2965" y="228"/>
                </a:lnTo>
                <a:lnTo>
                  <a:pt x="2893" y="214"/>
                </a:lnTo>
                <a:lnTo>
                  <a:pt x="2818" y="205"/>
                </a:lnTo>
                <a:lnTo>
                  <a:pt x="2741" y="199"/>
                </a:lnTo>
                <a:lnTo>
                  <a:pt x="2661" y="198"/>
                </a:lnTo>
                <a:lnTo>
                  <a:pt x="2578" y="202"/>
                </a:lnTo>
                <a:lnTo>
                  <a:pt x="2494" y="211"/>
                </a:lnTo>
                <a:lnTo>
                  <a:pt x="2407" y="226"/>
                </a:lnTo>
                <a:lnTo>
                  <a:pt x="2318" y="247"/>
                </a:lnTo>
                <a:lnTo>
                  <a:pt x="2227" y="275"/>
                </a:lnTo>
                <a:lnTo>
                  <a:pt x="2135" y="309"/>
                </a:lnTo>
                <a:lnTo>
                  <a:pt x="2040" y="352"/>
                </a:lnTo>
                <a:lnTo>
                  <a:pt x="1944" y="403"/>
                </a:lnTo>
                <a:lnTo>
                  <a:pt x="1846" y="461"/>
                </a:lnTo>
                <a:lnTo>
                  <a:pt x="1843" y="462"/>
                </a:lnTo>
                <a:lnTo>
                  <a:pt x="1836" y="466"/>
                </a:lnTo>
                <a:lnTo>
                  <a:pt x="1823" y="472"/>
                </a:lnTo>
                <a:lnTo>
                  <a:pt x="1805" y="479"/>
                </a:lnTo>
                <a:lnTo>
                  <a:pt x="1783" y="488"/>
                </a:lnTo>
                <a:lnTo>
                  <a:pt x="1758" y="497"/>
                </a:lnTo>
                <a:lnTo>
                  <a:pt x="1728" y="507"/>
                </a:lnTo>
                <a:lnTo>
                  <a:pt x="1694" y="518"/>
                </a:lnTo>
                <a:lnTo>
                  <a:pt x="1657" y="529"/>
                </a:lnTo>
                <a:lnTo>
                  <a:pt x="1617" y="540"/>
                </a:lnTo>
                <a:lnTo>
                  <a:pt x="1575" y="549"/>
                </a:lnTo>
                <a:lnTo>
                  <a:pt x="1528" y="557"/>
                </a:lnTo>
                <a:lnTo>
                  <a:pt x="1481" y="564"/>
                </a:lnTo>
                <a:lnTo>
                  <a:pt x="1431" y="569"/>
                </a:lnTo>
                <a:lnTo>
                  <a:pt x="1379" y="573"/>
                </a:lnTo>
                <a:lnTo>
                  <a:pt x="1325" y="575"/>
                </a:lnTo>
                <a:lnTo>
                  <a:pt x="1271" y="573"/>
                </a:lnTo>
                <a:lnTo>
                  <a:pt x="1215" y="569"/>
                </a:lnTo>
                <a:lnTo>
                  <a:pt x="1158" y="561"/>
                </a:lnTo>
                <a:lnTo>
                  <a:pt x="1101" y="549"/>
                </a:lnTo>
                <a:lnTo>
                  <a:pt x="1043" y="534"/>
                </a:lnTo>
                <a:lnTo>
                  <a:pt x="986" y="514"/>
                </a:lnTo>
                <a:lnTo>
                  <a:pt x="928" y="489"/>
                </a:lnTo>
                <a:lnTo>
                  <a:pt x="871" y="460"/>
                </a:lnTo>
                <a:lnTo>
                  <a:pt x="815" y="424"/>
                </a:lnTo>
                <a:lnTo>
                  <a:pt x="759" y="384"/>
                </a:lnTo>
                <a:lnTo>
                  <a:pt x="705" y="336"/>
                </a:lnTo>
                <a:lnTo>
                  <a:pt x="652" y="283"/>
                </a:lnTo>
                <a:lnTo>
                  <a:pt x="601" y="224"/>
                </a:lnTo>
                <a:lnTo>
                  <a:pt x="552" y="156"/>
                </a:lnTo>
                <a:lnTo>
                  <a:pt x="506" y="81"/>
                </a:lnTo>
                <a:lnTo>
                  <a:pt x="461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42"/>
          <p:cNvSpPr>
            <a:spLocks noEditPoints="1"/>
          </p:cNvSpPr>
          <p:nvPr/>
        </p:nvSpPr>
        <p:spPr bwMode="auto">
          <a:xfrm>
            <a:off x="8091374" y="167041"/>
            <a:ext cx="1455001" cy="1439636"/>
          </a:xfrm>
          <a:custGeom>
            <a:avLst/>
            <a:gdLst>
              <a:gd name="T0" fmla="*/ 3731 w 4356"/>
              <a:gd name="T1" fmla="*/ 133 h 4310"/>
              <a:gd name="T2" fmla="*/ 3661 w 4356"/>
              <a:gd name="T3" fmla="*/ 28 h 4310"/>
              <a:gd name="T4" fmla="*/ 787 w 4356"/>
              <a:gd name="T5" fmla="*/ 0 h 4310"/>
              <a:gd name="T6" fmla="*/ 670 w 4356"/>
              <a:gd name="T7" fmla="*/ 49 h 4310"/>
              <a:gd name="T8" fmla="*/ 621 w 4356"/>
              <a:gd name="T9" fmla="*/ 167 h 4310"/>
              <a:gd name="T10" fmla="*/ 102 w 4356"/>
              <a:gd name="T11" fmla="*/ 796 h 4310"/>
              <a:gd name="T12" fmla="*/ 13 w 4356"/>
              <a:gd name="T13" fmla="*/ 885 h 4310"/>
              <a:gd name="T14" fmla="*/ 4 w 4356"/>
              <a:gd name="T15" fmla="*/ 1964 h 4310"/>
              <a:gd name="T16" fmla="*/ 92 w 4356"/>
              <a:gd name="T17" fmla="*/ 2291 h 4310"/>
              <a:gd name="T18" fmla="*/ 282 w 4356"/>
              <a:gd name="T19" fmla="*/ 2561 h 4310"/>
              <a:gd name="T20" fmla="*/ 475 w 4356"/>
              <a:gd name="T21" fmla="*/ 2712 h 4310"/>
              <a:gd name="T22" fmla="*/ 785 w 4356"/>
              <a:gd name="T23" fmla="*/ 2831 h 4310"/>
              <a:gd name="T24" fmla="*/ 1069 w 4356"/>
              <a:gd name="T25" fmla="*/ 3094 h 4310"/>
              <a:gd name="T26" fmla="*/ 1404 w 4356"/>
              <a:gd name="T27" fmla="*/ 3354 h 4310"/>
              <a:gd name="T28" fmla="*/ 1798 w 4356"/>
              <a:gd name="T29" fmla="*/ 3515 h 4310"/>
              <a:gd name="T30" fmla="*/ 1282 w 4356"/>
              <a:gd name="T31" fmla="*/ 3973 h 4310"/>
              <a:gd name="T32" fmla="*/ 1163 w 4356"/>
              <a:gd name="T33" fmla="*/ 4022 h 4310"/>
              <a:gd name="T34" fmla="*/ 1114 w 4356"/>
              <a:gd name="T35" fmla="*/ 4142 h 4310"/>
              <a:gd name="T36" fmla="*/ 1163 w 4356"/>
              <a:gd name="T37" fmla="*/ 4259 h 4310"/>
              <a:gd name="T38" fmla="*/ 1282 w 4356"/>
              <a:gd name="T39" fmla="*/ 4310 h 4310"/>
              <a:gd name="T40" fmla="*/ 3168 w 4356"/>
              <a:gd name="T41" fmla="*/ 4279 h 4310"/>
              <a:gd name="T42" fmla="*/ 3239 w 4356"/>
              <a:gd name="T43" fmla="*/ 4175 h 4310"/>
              <a:gd name="T44" fmla="*/ 3213 w 4356"/>
              <a:gd name="T45" fmla="*/ 4048 h 4310"/>
              <a:gd name="T46" fmla="*/ 3107 w 4356"/>
              <a:gd name="T47" fmla="*/ 3977 h 4310"/>
              <a:gd name="T48" fmla="*/ 2453 w 4356"/>
              <a:gd name="T49" fmla="*/ 3538 h 4310"/>
              <a:gd name="T50" fmla="*/ 2858 w 4356"/>
              <a:gd name="T51" fmla="*/ 3404 h 4310"/>
              <a:gd name="T52" fmla="*/ 3210 w 4356"/>
              <a:gd name="T53" fmla="*/ 3167 h 4310"/>
              <a:gd name="T54" fmla="*/ 3488 w 4356"/>
              <a:gd name="T55" fmla="*/ 2844 h 4310"/>
              <a:gd name="T56" fmla="*/ 3801 w 4356"/>
              <a:gd name="T57" fmla="*/ 2753 h 4310"/>
              <a:gd name="T58" fmla="*/ 4063 w 4356"/>
              <a:gd name="T59" fmla="*/ 2569 h 4310"/>
              <a:gd name="T60" fmla="*/ 4223 w 4356"/>
              <a:gd name="T61" fmla="*/ 2364 h 4310"/>
              <a:gd name="T62" fmla="*/ 4340 w 4356"/>
              <a:gd name="T63" fmla="*/ 2048 h 4310"/>
              <a:gd name="T64" fmla="*/ 4352 w 4356"/>
              <a:gd name="T65" fmla="*/ 916 h 4310"/>
              <a:gd name="T66" fmla="*/ 4282 w 4356"/>
              <a:gd name="T67" fmla="*/ 812 h 4310"/>
              <a:gd name="T68" fmla="*/ 522 w 4356"/>
              <a:gd name="T69" fmla="*/ 2325 h 4310"/>
              <a:gd name="T70" fmla="*/ 385 w 4356"/>
              <a:gd name="T71" fmla="*/ 2121 h 4310"/>
              <a:gd name="T72" fmla="*/ 335 w 4356"/>
              <a:gd name="T73" fmla="*/ 1875 h 4310"/>
              <a:gd name="T74" fmla="*/ 626 w 4356"/>
              <a:gd name="T75" fmla="*/ 2136 h 4310"/>
              <a:gd name="T76" fmla="*/ 639 w 4356"/>
              <a:gd name="T77" fmla="*/ 2422 h 4310"/>
              <a:gd name="T78" fmla="*/ 522 w 4356"/>
              <a:gd name="T79" fmla="*/ 2325 h 4310"/>
              <a:gd name="T80" fmla="*/ 2644 w 4356"/>
              <a:gd name="T81" fmla="*/ 2324 h 4310"/>
              <a:gd name="T82" fmla="*/ 2600 w 4356"/>
              <a:gd name="T83" fmla="*/ 2382 h 4310"/>
              <a:gd name="T84" fmla="*/ 2178 w 4356"/>
              <a:gd name="T85" fmla="*/ 2107 h 4310"/>
              <a:gd name="T86" fmla="*/ 1755 w 4356"/>
              <a:gd name="T87" fmla="*/ 2382 h 4310"/>
              <a:gd name="T88" fmla="*/ 1711 w 4356"/>
              <a:gd name="T89" fmla="*/ 2323 h 4310"/>
              <a:gd name="T90" fmla="*/ 1474 w 4356"/>
              <a:gd name="T91" fmla="*/ 1592 h 4310"/>
              <a:gd name="T92" fmla="*/ 1474 w 4356"/>
              <a:gd name="T93" fmla="*/ 1519 h 4310"/>
              <a:gd name="T94" fmla="*/ 1524 w 4356"/>
              <a:gd name="T95" fmla="*/ 1492 h 4310"/>
              <a:gd name="T96" fmla="*/ 2141 w 4356"/>
              <a:gd name="T97" fmla="*/ 1030 h 4310"/>
              <a:gd name="T98" fmla="*/ 2215 w 4356"/>
              <a:gd name="T99" fmla="*/ 1030 h 4310"/>
              <a:gd name="T100" fmla="*/ 2830 w 4356"/>
              <a:gd name="T101" fmla="*/ 1492 h 4310"/>
              <a:gd name="T102" fmla="*/ 2890 w 4356"/>
              <a:gd name="T103" fmla="*/ 1535 h 4310"/>
              <a:gd name="T104" fmla="*/ 2865 w 4356"/>
              <a:gd name="T105" fmla="*/ 1608 h 4310"/>
              <a:gd name="T106" fmla="*/ 3992 w 4356"/>
              <a:gd name="T107" fmla="*/ 2063 h 4310"/>
              <a:gd name="T108" fmla="*/ 3875 w 4356"/>
              <a:gd name="T109" fmla="*/ 2279 h 4310"/>
              <a:gd name="T110" fmla="*/ 3752 w 4356"/>
              <a:gd name="T111" fmla="*/ 2395 h 4310"/>
              <a:gd name="T112" fmla="*/ 3717 w 4356"/>
              <a:gd name="T113" fmla="*/ 2240 h 4310"/>
              <a:gd name="T114" fmla="*/ 4020 w 4356"/>
              <a:gd name="T115" fmla="*/ 1118 h 4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356" h="4310">
                <a:moveTo>
                  <a:pt x="4188" y="783"/>
                </a:moveTo>
                <a:lnTo>
                  <a:pt x="3735" y="783"/>
                </a:lnTo>
                <a:lnTo>
                  <a:pt x="3735" y="167"/>
                </a:lnTo>
                <a:lnTo>
                  <a:pt x="3731" y="133"/>
                </a:lnTo>
                <a:lnTo>
                  <a:pt x="3722" y="102"/>
                </a:lnTo>
                <a:lnTo>
                  <a:pt x="3706" y="73"/>
                </a:lnTo>
                <a:lnTo>
                  <a:pt x="3686" y="49"/>
                </a:lnTo>
                <a:lnTo>
                  <a:pt x="3661" y="28"/>
                </a:lnTo>
                <a:lnTo>
                  <a:pt x="3632" y="14"/>
                </a:lnTo>
                <a:lnTo>
                  <a:pt x="3600" y="4"/>
                </a:lnTo>
                <a:lnTo>
                  <a:pt x="3566" y="0"/>
                </a:lnTo>
                <a:lnTo>
                  <a:pt x="787" y="0"/>
                </a:lnTo>
                <a:lnTo>
                  <a:pt x="754" y="4"/>
                </a:lnTo>
                <a:lnTo>
                  <a:pt x="723" y="14"/>
                </a:lnTo>
                <a:lnTo>
                  <a:pt x="695" y="28"/>
                </a:lnTo>
                <a:lnTo>
                  <a:pt x="670" y="49"/>
                </a:lnTo>
                <a:lnTo>
                  <a:pt x="649" y="73"/>
                </a:lnTo>
                <a:lnTo>
                  <a:pt x="634" y="102"/>
                </a:lnTo>
                <a:lnTo>
                  <a:pt x="623" y="133"/>
                </a:lnTo>
                <a:lnTo>
                  <a:pt x="621" y="167"/>
                </a:lnTo>
                <a:lnTo>
                  <a:pt x="621" y="783"/>
                </a:lnTo>
                <a:lnTo>
                  <a:pt x="166" y="783"/>
                </a:lnTo>
                <a:lnTo>
                  <a:pt x="133" y="787"/>
                </a:lnTo>
                <a:lnTo>
                  <a:pt x="102" y="796"/>
                </a:lnTo>
                <a:lnTo>
                  <a:pt x="73" y="812"/>
                </a:lnTo>
                <a:lnTo>
                  <a:pt x="49" y="832"/>
                </a:lnTo>
                <a:lnTo>
                  <a:pt x="28" y="857"/>
                </a:lnTo>
                <a:lnTo>
                  <a:pt x="13" y="885"/>
                </a:lnTo>
                <a:lnTo>
                  <a:pt x="3" y="916"/>
                </a:lnTo>
                <a:lnTo>
                  <a:pt x="0" y="950"/>
                </a:lnTo>
                <a:lnTo>
                  <a:pt x="0" y="1875"/>
                </a:lnTo>
                <a:lnTo>
                  <a:pt x="4" y="1964"/>
                </a:lnTo>
                <a:lnTo>
                  <a:pt x="15" y="2048"/>
                </a:lnTo>
                <a:lnTo>
                  <a:pt x="33" y="2132"/>
                </a:lnTo>
                <a:lnTo>
                  <a:pt x="60" y="2213"/>
                </a:lnTo>
                <a:lnTo>
                  <a:pt x="92" y="2291"/>
                </a:lnTo>
                <a:lnTo>
                  <a:pt x="131" y="2364"/>
                </a:lnTo>
                <a:lnTo>
                  <a:pt x="175" y="2434"/>
                </a:lnTo>
                <a:lnTo>
                  <a:pt x="226" y="2500"/>
                </a:lnTo>
                <a:lnTo>
                  <a:pt x="282" y="2561"/>
                </a:lnTo>
                <a:lnTo>
                  <a:pt x="283" y="2561"/>
                </a:lnTo>
                <a:lnTo>
                  <a:pt x="343" y="2616"/>
                </a:lnTo>
                <a:lnTo>
                  <a:pt x="406" y="2667"/>
                </a:lnTo>
                <a:lnTo>
                  <a:pt x="475" y="2712"/>
                </a:lnTo>
                <a:lnTo>
                  <a:pt x="548" y="2751"/>
                </a:lnTo>
                <a:lnTo>
                  <a:pt x="623" y="2785"/>
                </a:lnTo>
                <a:lnTo>
                  <a:pt x="703" y="2811"/>
                </a:lnTo>
                <a:lnTo>
                  <a:pt x="785" y="2831"/>
                </a:lnTo>
                <a:lnTo>
                  <a:pt x="869" y="2844"/>
                </a:lnTo>
                <a:lnTo>
                  <a:pt x="930" y="2932"/>
                </a:lnTo>
                <a:lnTo>
                  <a:pt x="997" y="3015"/>
                </a:lnTo>
                <a:lnTo>
                  <a:pt x="1069" y="3094"/>
                </a:lnTo>
                <a:lnTo>
                  <a:pt x="1146" y="3167"/>
                </a:lnTo>
                <a:lnTo>
                  <a:pt x="1228" y="3235"/>
                </a:lnTo>
                <a:lnTo>
                  <a:pt x="1314" y="3297"/>
                </a:lnTo>
                <a:lnTo>
                  <a:pt x="1404" y="3354"/>
                </a:lnTo>
                <a:lnTo>
                  <a:pt x="1498" y="3404"/>
                </a:lnTo>
                <a:lnTo>
                  <a:pt x="1596" y="3448"/>
                </a:lnTo>
                <a:lnTo>
                  <a:pt x="1696" y="3485"/>
                </a:lnTo>
                <a:lnTo>
                  <a:pt x="1798" y="3515"/>
                </a:lnTo>
                <a:lnTo>
                  <a:pt x="1904" y="3538"/>
                </a:lnTo>
                <a:lnTo>
                  <a:pt x="2010" y="3554"/>
                </a:lnTo>
                <a:lnTo>
                  <a:pt x="2010" y="3973"/>
                </a:lnTo>
                <a:lnTo>
                  <a:pt x="1282" y="3973"/>
                </a:lnTo>
                <a:lnTo>
                  <a:pt x="1248" y="3977"/>
                </a:lnTo>
                <a:lnTo>
                  <a:pt x="1217" y="3987"/>
                </a:lnTo>
                <a:lnTo>
                  <a:pt x="1188" y="4003"/>
                </a:lnTo>
                <a:lnTo>
                  <a:pt x="1163" y="4022"/>
                </a:lnTo>
                <a:lnTo>
                  <a:pt x="1143" y="4048"/>
                </a:lnTo>
                <a:lnTo>
                  <a:pt x="1127" y="4075"/>
                </a:lnTo>
                <a:lnTo>
                  <a:pt x="1117" y="4107"/>
                </a:lnTo>
                <a:lnTo>
                  <a:pt x="1114" y="4142"/>
                </a:lnTo>
                <a:lnTo>
                  <a:pt x="1117" y="4175"/>
                </a:lnTo>
                <a:lnTo>
                  <a:pt x="1127" y="4205"/>
                </a:lnTo>
                <a:lnTo>
                  <a:pt x="1143" y="4234"/>
                </a:lnTo>
                <a:lnTo>
                  <a:pt x="1163" y="4259"/>
                </a:lnTo>
                <a:lnTo>
                  <a:pt x="1188" y="4279"/>
                </a:lnTo>
                <a:lnTo>
                  <a:pt x="1217" y="4295"/>
                </a:lnTo>
                <a:lnTo>
                  <a:pt x="1248" y="4306"/>
                </a:lnTo>
                <a:lnTo>
                  <a:pt x="1282" y="4310"/>
                </a:lnTo>
                <a:lnTo>
                  <a:pt x="3074" y="4310"/>
                </a:lnTo>
                <a:lnTo>
                  <a:pt x="3107" y="4306"/>
                </a:lnTo>
                <a:lnTo>
                  <a:pt x="3138" y="4295"/>
                </a:lnTo>
                <a:lnTo>
                  <a:pt x="3168" y="4279"/>
                </a:lnTo>
                <a:lnTo>
                  <a:pt x="3193" y="4259"/>
                </a:lnTo>
                <a:lnTo>
                  <a:pt x="3213" y="4234"/>
                </a:lnTo>
                <a:lnTo>
                  <a:pt x="3228" y="4205"/>
                </a:lnTo>
                <a:lnTo>
                  <a:pt x="3239" y="4175"/>
                </a:lnTo>
                <a:lnTo>
                  <a:pt x="3243" y="4142"/>
                </a:lnTo>
                <a:lnTo>
                  <a:pt x="3239" y="4107"/>
                </a:lnTo>
                <a:lnTo>
                  <a:pt x="3228" y="4075"/>
                </a:lnTo>
                <a:lnTo>
                  <a:pt x="3213" y="4048"/>
                </a:lnTo>
                <a:lnTo>
                  <a:pt x="3193" y="4022"/>
                </a:lnTo>
                <a:lnTo>
                  <a:pt x="3168" y="4003"/>
                </a:lnTo>
                <a:lnTo>
                  <a:pt x="3138" y="3987"/>
                </a:lnTo>
                <a:lnTo>
                  <a:pt x="3107" y="3977"/>
                </a:lnTo>
                <a:lnTo>
                  <a:pt x="3074" y="3973"/>
                </a:lnTo>
                <a:lnTo>
                  <a:pt x="2346" y="3973"/>
                </a:lnTo>
                <a:lnTo>
                  <a:pt x="2346" y="3554"/>
                </a:lnTo>
                <a:lnTo>
                  <a:pt x="2453" y="3538"/>
                </a:lnTo>
                <a:lnTo>
                  <a:pt x="2558" y="3515"/>
                </a:lnTo>
                <a:lnTo>
                  <a:pt x="2660" y="3485"/>
                </a:lnTo>
                <a:lnTo>
                  <a:pt x="2760" y="3448"/>
                </a:lnTo>
                <a:lnTo>
                  <a:pt x="2858" y="3404"/>
                </a:lnTo>
                <a:lnTo>
                  <a:pt x="2952" y="3354"/>
                </a:lnTo>
                <a:lnTo>
                  <a:pt x="3042" y="3297"/>
                </a:lnTo>
                <a:lnTo>
                  <a:pt x="3128" y="3235"/>
                </a:lnTo>
                <a:lnTo>
                  <a:pt x="3210" y="3167"/>
                </a:lnTo>
                <a:lnTo>
                  <a:pt x="3287" y="3094"/>
                </a:lnTo>
                <a:lnTo>
                  <a:pt x="3359" y="3015"/>
                </a:lnTo>
                <a:lnTo>
                  <a:pt x="3427" y="2932"/>
                </a:lnTo>
                <a:lnTo>
                  <a:pt x="3488" y="2844"/>
                </a:lnTo>
                <a:lnTo>
                  <a:pt x="3570" y="2831"/>
                </a:lnTo>
                <a:lnTo>
                  <a:pt x="3649" y="2811"/>
                </a:lnTo>
                <a:lnTo>
                  <a:pt x="3727" y="2786"/>
                </a:lnTo>
                <a:lnTo>
                  <a:pt x="3801" y="2753"/>
                </a:lnTo>
                <a:lnTo>
                  <a:pt x="3873" y="2716"/>
                </a:lnTo>
                <a:lnTo>
                  <a:pt x="3940" y="2672"/>
                </a:lnTo>
                <a:lnTo>
                  <a:pt x="4004" y="2623"/>
                </a:lnTo>
                <a:lnTo>
                  <a:pt x="4063" y="2569"/>
                </a:lnTo>
                <a:lnTo>
                  <a:pt x="4073" y="2561"/>
                </a:lnTo>
                <a:lnTo>
                  <a:pt x="4128" y="2500"/>
                </a:lnTo>
                <a:lnTo>
                  <a:pt x="4178" y="2434"/>
                </a:lnTo>
                <a:lnTo>
                  <a:pt x="4223" y="2364"/>
                </a:lnTo>
                <a:lnTo>
                  <a:pt x="4263" y="2291"/>
                </a:lnTo>
                <a:lnTo>
                  <a:pt x="4295" y="2213"/>
                </a:lnTo>
                <a:lnTo>
                  <a:pt x="4321" y="2132"/>
                </a:lnTo>
                <a:lnTo>
                  <a:pt x="4340" y="2048"/>
                </a:lnTo>
                <a:lnTo>
                  <a:pt x="4352" y="1964"/>
                </a:lnTo>
                <a:lnTo>
                  <a:pt x="4356" y="1875"/>
                </a:lnTo>
                <a:lnTo>
                  <a:pt x="4356" y="950"/>
                </a:lnTo>
                <a:lnTo>
                  <a:pt x="4352" y="916"/>
                </a:lnTo>
                <a:lnTo>
                  <a:pt x="4342" y="885"/>
                </a:lnTo>
                <a:lnTo>
                  <a:pt x="4327" y="857"/>
                </a:lnTo>
                <a:lnTo>
                  <a:pt x="4307" y="832"/>
                </a:lnTo>
                <a:lnTo>
                  <a:pt x="4282" y="812"/>
                </a:lnTo>
                <a:lnTo>
                  <a:pt x="4254" y="796"/>
                </a:lnTo>
                <a:lnTo>
                  <a:pt x="4222" y="787"/>
                </a:lnTo>
                <a:lnTo>
                  <a:pt x="4188" y="783"/>
                </a:lnTo>
                <a:close/>
                <a:moveTo>
                  <a:pt x="522" y="2325"/>
                </a:moveTo>
                <a:lnTo>
                  <a:pt x="481" y="2279"/>
                </a:lnTo>
                <a:lnTo>
                  <a:pt x="443" y="2230"/>
                </a:lnTo>
                <a:lnTo>
                  <a:pt x="412" y="2177"/>
                </a:lnTo>
                <a:lnTo>
                  <a:pt x="385" y="2121"/>
                </a:lnTo>
                <a:lnTo>
                  <a:pt x="364" y="2063"/>
                </a:lnTo>
                <a:lnTo>
                  <a:pt x="348" y="2003"/>
                </a:lnTo>
                <a:lnTo>
                  <a:pt x="339" y="1940"/>
                </a:lnTo>
                <a:lnTo>
                  <a:pt x="335" y="1875"/>
                </a:lnTo>
                <a:lnTo>
                  <a:pt x="335" y="1118"/>
                </a:lnTo>
                <a:lnTo>
                  <a:pt x="621" y="1118"/>
                </a:lnTo>
                <a:lnTo>
                  <a:pt x="621" y="2030"/>
                </a:lnTo>
                <a:lnTo>
                  <a:pt x="626" y="2136"/>
                </a:lnTo>
                <a:lnTo>
                  <a:pt x="639" y="2240"/>
                </a:lnTo>
                <a:lnTo>
                  <a:pt x="659" y="2344"/>
                </a:lnTo>
                <a:lnTo>
                  <a:pt x="684" y="2447"/>
                </a:lnTo>
                <a:lnTo>
                  <a:pt x="639" y="2422"/>
                </a:lnTo>
                <a:lnTo>
                  <a:pt x="597" y="2393"/>
                </a:lnTo>
                <a:lnTo>
                  <a:pt x="559" y="2361"/>
                </a:lnTo>
                <a:lnTo>
                  <a:pt x="522" y="2325"/>
                </a:lnTo>
                <a:lnTo>
                  <a:pt x="522" y="2325"/>
                </a:lnTo>
                <a:close/>
                <a:moveTo>
                  <a:pt x="2865" y="1608"/>
                </a:moveTo>
                <a:lnTo>
                  <a:pt x="2499" y="1872"/>
                </a:lnTo>
                <a:lnTo>
                  <a:pt x="2641" y="2304"/>
                </a:lnTo>
                <a:lnTo>
                  <a:pt x="2644" y="2324"/>
                </a:lnTo>
                <a:lnTo>
                  <a:pt x="2641" y="2342"/>
                </a:lnTo>
                <a:lnTo>
                  <a:pt x="2632" y="2360"/>
                </a:lnTo>
                <a:lnTo>
                  <a:pt x="2619" y="2373"/>
                </a:lnTo>
                <a:lnTo>
                  <a:pt x="2600" y="2382"/>
                </a:lnTo>
                <a:lnTo>
                  <a:pt x="2580" y="2385"/>
                </a:lnTo>
                <a:lnTo>
                  <a:pt x="2559" y="2382"/>
                </a:lnTo>
                <a:lnTo>
                  <a:pt x="2542" y="2371"/>
                </a:lnTo>
                <a:lnTo>
                  <a:pt x="2178" y="2107"/>
                </a:lnTo>
                <a:lnTo>
                  <a:pt x="1811" y="2373"/>
                </a:lnTo>
                <a:lnTo>
                  <a:pt x="1793" y="2382"/>
                </a:lnTo>
                <a:lnTo>
                  <a:pt x="1774" y="2386"/>
                </a:lnTo>
                <a:lnTo>
                  <a:pt x="1755" y="2382"/>
                </a:lnTo>
                <a:lnTo>
                  <a:pt x="1737" y="2374"/>
                </a:lnTo>
                <a:lnTo>
                  <a:pt x="1724" y="2361"/>
                </a:lnTo>
                <a:lnTo>
                  <a:pt x="1715" y="2342"/>
                </a:lnTo>
                <a:lnTo>
                  <a:pt x="1711" y="2323"/>
                </a:lnTo>
                <a:lnTo>
                  <a:pt x="1715" y="2304"/>
                </a:lnTo>
                <a:lnTo>
                  <a:pt x="1856" y="1872"/>
                </a:lnTo>
                <a:lnTo>
                  <a:pt x="1487" y="1605"/>
                </a:lnTo>
                <a:lnTo>
                  <a:pt x="1474" y="1592"/>
                </a:lnTo>
                <a:lnTo>
                  <a:pt x="1465" y="1574"/>
                </a:lnTo>
                <a:lnTo>
                  <a:pt x="1462" y="1555"/>
                </a:lnTo>
                <a:lnTo>
                  <a:pt x="1465" y="1536"/>
                </a:lnTo>
                <a:lnTo>
                  <a:pt x="1474" y="1519"/>
                </a:lnTo>
                <a:lnTo>
                  <a:pt x="1485" y="1507"/>
                </a:lnTo>
                <a:lnTo>
                  <a:pt x="1497" y="1499"/>
                </a:lnTo>
                <a:lnTo>
                  <a:pt x="1510" y="1494"/>
                </a:lnTo>
                <a:lnTo>
                  <a:pt x="1524" y="1492"/>
                </a:lnTo>
                <a:lnTo>
                  <a:pt x="1978" y="1492"/>
                </a:lnTo>
                <a:lnTo>
                  <a:pt x="2118" y="1061"/>
                </a:lnTo>
                <a:lnTo>
                  <a:pt x="2128" y="1044"/>
                </a:lnTo>
                <a:lnTo>
                  <a:pt x="2141" y="1030"/>
                </a:lnTo>
                <a:lnTo>
                  <a:pt x="2158" y="1021"/>
                </a:lnTo>
                <a:lnTo>
                  <a:pt x="2178" y="1017"/>
                </a:lnTo>
                <a:lnTo>
                  <a:pt x="2198" y="1021"/>
                </a:lnTo>
                <a:lnTo>
                  <a:pt x="2215" y="1030"/>
                </a:lnTo>
                <a:lnTo>
                  <a:pt x="2228" y="1044"/>
                </a:lnTo>
                <a:lnTo>
                  <a:pt x="2238" y="1061"/>
                </a:lnTo>
                <a:lnTo>
                  <a:pt x="2376" y="1492"/>
                </a:lnTo>
                <a:lnTo>
                  <a:pt x="2830" y="1492"/>
                </a:lnTo>
                <a:lnTo>
                  <a:pt x="2850" y="1495"/>
                </a:lnTo>
                <a:lnTo>
                  <a:pt x="2867" y="1504"/>
                </a:lnTo>
                <a:lnTo>
                  <a:pt x="2880" y="1518"/>
                </a:lnTo>
                <a:lnTo>
                  <a:pt x="2890" y="1535"/>
                </a:lnTo>
                <a:lnTo>
                  <a:pt x="2894" y="1555"/>
                </a:lnTo>
                <a:lnTo>
                  <a:pt x="2890" y="1576"/>
                </a:lnTo>
                <a:lnTo>
                  <a:pt x="2880" y="1593"/>
                </a:lnTo>
                <a:lnTo>
                  <a:pt x="2865" y="1608"/>
                </a:lnTo>
                <a:close/>
                <a:moveTo>
                  <a:pt x="4020" y="1875"/>
                </a:moveTo>
                <a:lnTo>
                  <a:pt x="4017" y="1940"/>
                </a:lnTo>
                <a:lnTo>
                  <a:pt x="4008" y="2003"/>
                </a:lnTo>
                <a:lnTo>
                  <a:pt x="3992" y="2063"/>
                </a:lnTo>
                <a:lnTo>
                  <a:pt x="3971" y="2121"/>
                </a:lnTo>
                <a:lnTo>
                  <a:pt x="3943" y="2177"/>
                </a:lnTo>
                <a:lnTo>
                  <a:pt x="3912" y="2230"/>
                </a:lnTo>
                <a:lnTo>
                  <a:pt x="3875" y="2279"/>
                </a:lnTo>
                <a:lnTo>
                  <a:pt x="3834" y="2325"/>
                </a:lnTo>
                <a:lnTo>
                  <a:pt x="3828" y="2333"/>
                </a:lnTo>
                <a:lnTo>
                  <a:pt x="3791" y="2365"/>
                </a:lnTo>
                <a:lnTo>
                  <a:pt x="3752" y="2395"/>
                </a:lnTo>
                <a:lnTo>
                  <a:pt x="3713" y="2423"/>
                </a:lnTo>
                <a:lnTo>
                  <a:pt x="3670" y="2447"/>
                </a:lnTo>
                <a:lnTo>
                  <a:pt x="3697" y="2344"/>
                </a:lnTo>
                <a:lnTo>
                  <a:pt x="3717" y="2240"/>
                </a:lnTo>
                <a:lnTo>
                  <a:pt x="3729" y="2136"/>
                </a:lnTo>
                <a:lnTo>
                  <a:pt x="3735" y="2030"/>
                </a:lnTo>
                <a:lnTo>
                  <a:pt x="3735" y="1118"/>
                </a:lnTo>
                <a:lnTo>
                  <a:pt x="4020" y="1118"/>
                </a:lnTo>
                <a:lnTo>
                  <a:pt x="4020" y="18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五角星 92"/>
          <p:cNvSpPr/>
          <p:nvPr/>
        </p:nvSpPr>
        <p:spPr>
          <a:xfrm>
            <a:off x="9784831" y="167041"/>
            <a:ext cx="1439636" cy="1439636"/>
          </a:xfrm>
          <a:prstGeom prst="star5">
            <a:avLst>
              <a:gd name="adj" fmla="val 24570"/>
              <a:gd name="hf" fmla="val 105146"/>
              <a:gd name="vf" fmla="val 110557"/>
            </a:avLst>
          </a:pr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2877532" y="4441370"/>
            <a:ext cx="705667" cy="7056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883124" y="4441370"/>
            <a:ext cx="705667" cy="705667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81260" y="4441370"/>
            <a:ext cx="705667" cy="7056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角星 7"/>
          <p:cNvSpPr/>
          <p:nvPr/>
        </p:nvSpPr>
        <p:spPr>
          <a:xfrm>
            <a:off x="6858006" y="4360777"/>
            <a:ext cx="759982" cy="866851"/>
          </a:xfrm>
          <a:prstGeom prst="star6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endParaRPr lang="zh-CN" altLang="en-US" sz="32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/>
          <a:srcRect l="9349" t="4275" r="9916" b="12398"/>
          <a:stretch/>
        </p:blipFill>
        <p:spPr>
          <a:xfrm>
            <a:off x="7781925" y="4298902"/>
            <a:ext cx="881063" cy="990600"/>
          </a:xfrm>
          <a:prstGeom prst="rect">
            <a:avLst/>
          </a:prstGeom>
        </p:spPr>
      </p:pic>
      <p:sp>
        <p:nvSpPr>
          <p:cNvPr id="30" name="椭圆 29"/>
          <p:cNvSpPr/>
          <p:nvPr/>
        </p:nvSpPr>
        <p:spPr>
          <a:xfrm>
            <a:off x="3879396" y="4441370"/>
            <a:ext cx="705667" cy="7056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OCR A Extended</vt:lpstr>
      <vt:lpstr>Segoe UI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Zhipeng Zhang</dc:creator>
  <cp:lastModifiedBy>Zhipeng Zhang</cp:lastModifiedBy>
  <cp:revision>19</cp:revision>
  <dcterms:created xsi:type="dcterms:W3CDTF">2017-02-06T09:17:31Z</dcterms:created>
  <dcterms:modified xsi:type="dcterms:W3CDTF">2017-02-09T18:39:36Z</dcterms:modified>
</cp:coreProperties>
</file>