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7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3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1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3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5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C29D-F25A-4EFA-B0D8-3A6B3402506A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D163-C3BC-4693-A0ED-0DCE745F5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13259" y="108325"/>
            <a:ext cx="4499038" cy="4499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61702" y="365727"/>
            <a:ext cx="4402184" cy="3984235"/>
          </a:xfrm>
          <a:custGeom>
            <a:avLst/>
            <a:gdLst>
              <a:gd name="connsiteX0" fmla="*/ 3670664 w 4402184"/>
              <a:gd name="connsiteY0" fmla="*/ 2669268 h 3984235"/>
              <a:gd name="connsiteX1" fmla="*/ 3087248 w 4402184"/>
              <a:gd name="connsiteY1" fmla="*/ 3252684 h 3984235"/>
              <a:gd name="connsiteX2" fmla="*/ 3670664 w 4402184"/>
              <a:gd name="connsiteY2" fmla="*/ 3836100 h 3984235"/>
              <a:gd name="connsiteX3" fmla="*/ 4254080 w 4402184"/>
              <a:gd name="connsiteY3" fmla="*/ 3252684 h 3984235"/>
              <a:gd name="connsiteX4" fmla="*/ 3670664 w 4402184"/>
              <a:gd name="connsiteY4" fmla="*/ 2669268 h 3984235"/>
              <a:gd name="connsiteX5" fmla="*/ 3670664 w 4402184"/>
              <a:gd name="connsiteY5" fmla="*/ 2521164 h 3984235"/>
              <a:gd name="connsiteX6" fmla="*/ 4402184 w 4402184"/>
              <a:gd name="connsiteY6" fmla="*/ 3252684 h 3984235"/>
              <a:gd name="connsiteX7" fmla="*/ 3670664 w 4402184"/>
              <a:gd name="connsiteY7" fmla="*/ 3984204 h 3984235"/>
              <a:gd name="connsiteX8" fmla="*/ 2939144 w 4402184"/>
              <a:gd name="connsiteY8" fmla="*/ 3252684 h 3984235"/>
              <a:gd name="connsiteX9" fmla="*/ 3670664 w 4402184"/>
              <a:gd name="connsiteY9" fmla="*/ 2521164 h 3984235"/>
              <a:gd name="connsiteX10" fmla="*/ 261962 w 4402184"/>
              <a:gd name="connsiteY10" fmla="*/ 1535850 h 3984235"/>
              <a:gd name="connsiteX11" fmla="*/ 480075 w 4402184"/>
              <a:gd name="connsiteY11" fmla="*/ 1587170 h 3984235"/>
              <a:gd name="connsiteX12" fmla="*/ 1051871 w 4402184"/>
              <a:gd name="connsiteY12" fmla="*/ 3335685 h 3984235"/>
              <a:gd name="connsiteX13" fmla="*/ 2867878 w 4402184"/>
              <a:gd name="connsiteY13" fmla="*/ 3629579 h 3984235"/>
              <a:gd name="connsiteX14" fmla="*/ 2952383 w 4402184"/>
              <a:gd name="connsiteY14" fmla="*/ 3837103 h 3984235"/>
              <a:gd name="connsiteX15" fmla="*/ 906224 w 4402184"/>
              <a:gd name="connsiteY15" fmla="*/ 3505963 h 3984235"/>
              <a:gd name="connsiteX16" fmla="*/ 261962 w 4402184"/>
              <a:gd name="connsiteY16" fmla="*/ 1535850 h 3984235"/>
              <a:gd name="connsiteX17" fmla="*/ 731520 w 4402184"/>
              <a:gd name="connsiteY17" fmla="*/ 148136 h 3984235"/>
              <a:gd name="connsiteX18" fmla="*/ 148104 w 4402184"/>
              <a:gd name="connsiteY18" fmla="*/ 731552 h 3984235"/>
              <a:gd name="connsiteX19" fmla="*/ 731520 w 4402184"/>
              <a:gd name="connsiteY19" fmla="*/ 1314968 h 3984235"/>
              <a:gd name="connsiteX20" fmla="*/ 1314936 w 4402184"/>
              <a:gd name="connsiteY20" fmla="*/ 731552 h 3984235"/>
              <a:gd name="connsiteX21" fmla="*/ 731520 w 4402184"/>
              <a:gd name="connsiteY21" fmla="*/ 148136 h 3984235"/>
              <a:gd name="connsiteX22" fmla="*/ 2262992 w 4402184"/>
              <a:gd name="connsiteY22" fmla="*/ 971 h 3984235"/>
              <a:gd name="connsiteX23" fmla="*/ 3501958 w 4402184"/>
              <a:gd name="connsiteY23" fmla="*/ 483425 h 3984235"/>
              <a:gd name="connsiteX24" fmla="*/ 4139835 w 4402184"/>
              <a:gd name="connsiteY24" fmla="*/ 2450028 h 3984235"/>
              <a:gd name="connsiteX25" fmla="*/ 3915600 w 4402184"/>
              <a:gd name="connsiteY25" fmla="*/ 2397066 h 3984235"/>
              <a:gd name="connsiteX26" fmla="*/ 3351500 w 4402184"/>
              <a:gd name="connsiteY26" fmla="*/ 657921 h 3984235"/>
              <a:gd name="connsiteX27" fmla="*/ 1548283 w 4402184"/>
              <a:gd name="connsiteY27" fmla="*/ 355854 h 3984235"/>
              <a:gd name="connsiteX28" fmla="*/ 1462904 w 4402184"/>
              <a:gd name="connsiteY28" fmla="*/ 141852 h 3984235"/>
              <a:gd name="connsiteX29" fmla="*/ 2262992 w 4402184"/>
              <a:gd name="connsiteY29" fmla="*/ 971 h 3984235"/>
              <a:gd name="connsiteX30" fmla="*/ 731520 w 4402184"/>
              <a:gd name="connsiteY30" fmla="*/ 32 h 3984235"/>
              <a:gd name="connsiteX31" fmla="*/ 1463040 w 4402184"/>
              <a:gd name="connsiteY31" fmla="*/ 731552 h 3984235"/>
              <a:gd name="connsiteX32" fmla="*/ 731520 w 4402184"/>
              <a:gd name="connsiteY32" fmla="*/ 1463072 h 3984235"/>
              <a:gd name="connsiteX33" fmla="*/ 0 w 4402184"/>
              <a:gd name="connsiteY33" fmla="*/ 731552 h 3984235"/>
              <a:gd name="connsiteX34" fmla="*/ 731520 w 4402184"/>
              <a:gd name="connsiteY34" fmla="*/ 32 h 398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02184" h="3984235">
                <a:moveTo>
                  <a:pt x="3670664" y="2669268"/>
                </a:moveTo>
                <a:cubicBezTo>
                  <a:pt x="3348452" y="2669268"/>
                  <a:pt x="3087248" y="2930472"/>
                  <a:pt x="3087248" y="3252684"/>
                </a:cubicBezTo>
                <a:cubicBezTo>
                  <a:pt x="3087248" y="3574896"/>
                  <a:pt x="3348452" y="3836100"/>
                  <a:pt x="3670664" y="3836100"/>
                </a:cubicBezTo>
                <a:cubicBezTo>
                  <a:pt x="3992876" y="3836100"/>
                  <a:pt x="4254080" y="3574896"/>
                  <a:pt x="4254080" y="3252684"/>
                </a:cubicBezTo>
                <a:cubicBezTo>
                  <a:pt x="4254080" y="2930472"/>
                  <a:pt x="3992876" y="2669268"/>
                  <a:pt x="3670664" y="2669268"/>
                </a:cubicBezTo>
                <a:close/>
                <a:moveTo>
                  <a:pt x="3670664" y="2521164"/>
                </a:moveTo>
                <a:cubicBezTo>
                  <a:pt x="4074671" y="2521164"/>
                  <a:pt x="4402184" y="2848677"/>
                  <a:pt x="4402184" y="3252684"/>
                </a:cubicBezTo>
                <a:cubicBezTo>
                  <a:pt x="4402184" y="3656691"/>
                  <a:pt x="4074671" y="3984204"/>
                  <a:pt x="3670664" y="3984204"/>
                </a:cubicBezTo>
                <a:cubicBezTo>
                  <a:pt x="3266657" y="3984204"/>
                  <a:pt x="2939144" y="3656691"/>
                  <a:pt x="2939144" y="3252684"/>
                </a:cubicBezTo>
                <a:cubicBezTo>
                  <a:pt x="2939144" y="2848677"/>
                  <a:pt x="3266657" y="2521164"/>
                  <a:pt x="3670664" y="2521164"/>
                </a:cubicBezTo>
                <a:close/>
                <a:moveTo>
                  <a:pt x="261962" y="1535850"/>
                </a:moveTo>
                <a:lnTo>
                  <a:pt x="480075" y="1587170"/>
                </a:lnTo>
                <a:cubicBezTo>
                  <a:pt x="328565" y="2231082"/>
                  <a:pt x="549180" y="2905708"/>
                  <a:pt x="1051871" y="3335685"/>
                </a:cubicBezTo>
                <a:cubicBezTo>
                  <a:pt x="1554562" y="3765662"/>
                  <a:pt x="2255228" y="3879054"/>
                  <a:pt x="2867878" y="3629579"/>
                </a:cubicBezTo>
                <a:lnTo>
                  <a:pt x="2952383" y="3837103"/>
                </a:lnTo>
                <a:cubicBezTo>
                  <a:pt x="2262089" y="4118196"/>
                  <a:pt x="1472623" y="3990433"/>
                  <a:pt x="906224" y="3505963"/>
                </a:cubicBezTo>
                <a:cubicBezTo>
                  <a:pt x="339825" y="3021493"/>
                  <a:pt x="91250" y="2261368"/>
                  <a:pt x="261962" y="1535850"/>
                </a:cubicBezTo>
                <a:close/>
                <a:moveTo>
                  <a:pt x="731520" y="148136"/>
                </a:moveTo>
                <a:cubicBezTo>
                  <a:pt x="409308" y="148136"/>
                  <a:pt x="148104" y="409340"/>
                  <a:pt x="148104" y="731552"/>
                </a:cubicBezTo>
                <a:cubicBezTo>
                  <a:pt x="148104" y="1053764"/>
                  <a:pt x="409308" y="1314968"/>
                  <a:pt x="731520" y="1314968"/>
                </a:cubicBezTo>
                <a:cubicBezTo>
                  <a:pt x="1053732" y="1314968"/>
                  <a:pt x="1314936" y="1053764"/>
                  <a:pt x="1314936" y="731552"/>
                </a:cubicBezTo>
                <a:cubicBezTo>
                  <a:pt x="1314936" y="409340"/>
                  <a:pt x="1053732" y="148136"/>
                  <a:pt x="731520" y="148136"/>
                </a:cubicBezTo>
                <a:close/>
                <a:moveTo>
                  <a:pt x="2262992" y="971"/>
                </a:moveTo>
                <a:cubicBezTo>
                  <a:pt x="2711257" y="14972"/>
                  <a:pt x="3150222" y="180141"/>
                  <a:pt x="3501958" y="483425"/>
                </a:cubicBezTo>
                <a:cubicBezTo>
                  <a:pt x="4064736" y="968679"/>
                  <a:pt x="4310647" y="1726830"/>
                  <a:pt x="4139835" y="2450028"/>
                </a:cubicBezTo>
                <a:lnTo>
                  <a:pt x="3915600" y="2397066"/>
                </a:lnTo>
                <a:cubicBezTo>
                  <a:pt x="4066655" y="1757514"/>
                  <a:pt x="3849187" y="1087050"/>
                  <a:pt x="3351500" y="657921"/>
                </a:cubicBezTo>
                <a:cubicBezTo>
                  <a:pt x="2853813" y="228792"/>
                  <a:pt x="2158649" y="112341"/>
                  <a:pt x="1548283" y="355854"/>
                </a:cubicBezTo>
                <a:lnTo>
                  <a:pt x="1462904" y="141852"/>
                </a:lnTo>
                <a:cubicBezTo>
                  <a:pt x="1721727" y="38591"/>
                  <a:pt x="1994033" y="-7429"/>
                  <a:pt x="2262992" y="971"/>
                </a:cubicBezTo>
                <a:close/>
                <a:moveTo>
                  <a:pt x="731520" y="32"/>
                </a:moveTo>
                <a:cubicBezTo>
                  <a:pt x="1135527" y="32"/>
                  <a:pt x="1463040" y="327545"/>
                  <a:pt x="1463040" y="731552"/>
                </a:cubicBezTo>
                <a:cubicBezTo>
                  <a:pt x="1463040" y="1135559"/>
                  <a:pt x="1135527" y="1463072"/>
                  <a:pt x="731520" y="1463072"/>
                </a:cubicBezTo>
                <a:cubicBezTo>
                  <a:pt x="327513" y="1463072"/>
                  <a:pt x="0" y="1135559"/>
                  <a:pt x="0" y="731552"/>
                </a:cubicBezTo>
                <a:cubicBezTo>
                  <a:pt x="0" y="327545"/>
                  <a:pt x="327513" y="32"/>
                  <a:pt x="731520" y="32"/>
                </a:cubicBezTo>
                <a:close/>
              </a:path>
            </a:pathLst>
          </a:custGeom>
          <a:solidFill>
            <a:srgbClr val="00C8C8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8229599" y="6557491"/>
            <a:ext cx="4402184" cy="3984235"/>
          </a:xfrm>
          <a:custGeom>
            <a:avLst/>
            <a:gdLst>
              <a:gd name="connsiteX0" fmla="*/ 3670664 w 4402184"/>
              <a:gd name="connsiteY0" fmla="*/ 2669268 h 3984235"/>
              <a:gd name="connsiteX1" fmla="*/ 3087248 w 4402184"/>
              <a:gd name="connsiteY1" fmla="*/ 3252684 h 3984235"/>
              <a:gd name="connsiteX2" fmla="*/ 3670664 w 4402184"/>
              <a:gd name="connsiteY2" fmla="*/ 3836100 h 3984235"/>
              <a:gd name="connsiteX3" fmla="*/ 4254080 w 4402184"/>
              <a:gd name="connsiteY3" fmla="*/ 3252684 h 3984235"/>
              <a:gd name="connsiteX4" fmla="*/ 3670664 w 4402184"/>
              <a:gd name="connsiteY4" fmla="*/ 2669268 h 3984235"/>
              <a:gd name="connsiteX5" fmla="*/ 3670664 w 4402184"/>
              <a:gd name="connsiteY5" fmla="*/ 2521164 h 3984235"/>
              <a:gd name="connsiteX6" fmla="*/ 4402184 w 4402184"/>
              <a:gd name="connsiteY6" fmla="*/ 3252684 h 3984235"/>
              <a:gd name="connsiteX7" fmla="*/ 3670664 w 4402184"/>
              <a:gd name="connsiteY7" fmla="*/ 3984204 h 3984235"/>
              <a:gd name="connsiteX8" fmla="*/ 2939144 w 4402184"/>
              <a:gd name="connsiteY8" fmla="*/ 3252684 h 3984235"/>
              <a:gd name="connsiteX9" fmla="*/ 3670664 w 4402184"/>
              <a:gd name="connsiteY9" fmla="*/ 2521164 h 3984235"/>
              <a:gd name="connsiteX10" fmla="*/ 261962 w 4402184"/>
              <a:gd name="connsiteY10" fmla="*/ 1535850 h 3984235"/>
              <a:gd name="connsiteX11" fmla="*/ 480075 w 4402184"/>
              <a:gd name="connsiteY11" fmla="*/ 1587170 h 3984235"/>
              <a:gd name="connsiteX12" fmla="*/ 1051871 w 4402184"/>
              <a:gd name="connsiteY12" fmla="*/ 3335685 h 3984235"/>
              <a:gd name="connsiteX13" fmla="*/ 2867878 w 4402184"/>
              <a:gd name="connsiteY13" fmla="*/ 3629579 h 3984235"/>
              <a:gd name="connsiteX14" fmla="*/ 2952383 w 4402184"/>
              <a:gd name="connsiteY14" fmla="*/ 3837103 h 3984235"/>
              <a:gd name="connsiteX15" fmla="*/ 906224 w 4402184"/>
              <a:gd name="connsiteY15" fmla="*/ 3505963 h 3984235"/>
              <a:gd name="connsiteX16" fmla="*/ 261962 w 4402184"/>
              <a:gd name="connsiteY16" fmla="*/ 1535850 h 3984235"/>
              <a:gd name="connsiteX17" fmla="*/ 731520 w 4402184"/>
              <a:gd name="connsiteY17" fmla="*/ 148136 h 3984235"/>
              <a:gd name="connsiteX18" fmla="*/ 148104 w 4402184"/>
              <a:gd name="connsiteY18" fmla="*/ 731552 h 3984235"/>
              <a:gd name="connsiteX19" fmla="*/ 731520 w 4402184"/>
              <a:gd name="connsiteY19" fmla="*/ 1314968 h 3984235"/>
              <a:gd name="connsiteX20" fmla="*/ 1314936 w 4402184"/>
              <a:gd name="connsiteY20" fmla="*/ 731552 h 3984235"/>
              <a:gd name="connsiteX21" fmla="*/ 731520 w 4402184"/>
              <a:gd name="connsiteY21" fmla="*/ 148136 h 3984235"/>
              <a:gd name="connsiteX22" fmla="*/ 2262992 w 4402184"/>
              <a:gd name="connsiteY22" fmla="*/ 971 h 3984235"/>
              <a:gd name="connsiteX23" fmla="*/ 3501958 w 4402184"/>
              <a:gd name="connsiteY23" fmla="*/ 483425 h 3984235"/>
              <a:gd name="connsiteX24" fmla="*/ 4139835 w 4402184"/>
              <a:gd name="connsiteY24" fmla="*/ 2450028 h 3984235"/>
              <a:gd name="connsiteX25" fmla="*/ 3915600 w 4402184"/>
              <a:gd name="connsiteY25" fmla="*/ 2397066 h 3984235"/>
              <a:gd name="connsiteX26" fmla="*/ 3351500 w 4402184"/>
              <a:gd name="connsiteY26" fmla="*/ 657921 h 3984235"/>
              <a:gd name="connsiteX27" fmla="*/ 1548283 w 4402184"/>
              <a:gd name="connsiteY27" fmla="*/ 355854 h 3984235"/>
              <a:gd name="connsiteX28" fmla="*/ 1462904 w 4402184"/>
              <a:gd name="connsiteY28" fmla="*/ 141852 h 3984235"/>
              <a:gd name="connsiteX29" fmla="*/ 2262992 w 4402184"/>
              <a:gd name="connsiteY29" fmla="*/ 971 h 3984235"/>
              <a:gd name="connsiteX30" fmla="*/ 731520 w 4402184"/>
              <a:gd name="connsiteY30" fmla="*/ 32 h 3984235"/>
              <a:gd name="connsiteX31" fmla="*/ 1463040 w 4402184"/>
              <a:gd name="connsiteY31" fmla="*/ 731552 h 3984235"/>
              <a:gd name="connsiteX32" fmla="*/ 731520 w 4402184"/>
              <a:gd name="connsiteY32" fmla="*/ 1463072 h 3984235"/>
              <a:gd name="connsiteX33" fmla="*/ 0 w 4402184"/>
              <a:gd name="connsiteY33" fmla="*/ 731552 h 3984235"/>
              <a:gd name="connsiteX34" fmla="*/ 731520 w 4402184"/>
              <a:gd name="connsiteY34" fmla="*/ 32 h 398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02184" h="3984235">
                <a:moveTo>
                  <a:pt x="3670664" y="2669268"/>
                </a:moveTo>
                <a:cubicBezTo>
                  <a:pt x="3348452" y="2669268"/>
                  <a:pt x="3087248" y="2930472"/>
                  <a:pt x="3087248" y="3252684"/>
                </a:cubicBezTo>
                <a:cubicBezTo>
                  <a:pt x="3087248" y="3574896"/>
                  <a:pt x="3348452" y="3836100"/>
                  <a:pt x="3670664" y="3836100"/>
                </a:cubicBezTo>
                <a:cubicBezTo>
                  <a:pt x="3992876" y="3836100"/>
                  <a:pt x="4254080" y="3574896"/>
                  <a:pt x="4254080" y="3252684"/>
                </a:cubicBezTo>
                <a:cubicBezTo>
                  <a:pt x="4254080" y="2930472"/>
                  <a:pt x="3992876" y="2669268"/>
                  <a:pt x="3670664" y="2669268"/>
                </a:cubicBezTo>
                <a:close/>
                <a:moveTo>
                  <a:pt x="3670664" y="2521164"/>
                </a:moveTo>
                <a:cubicBezTo>
                  <a:pt x="4074671" y="2521164"/>
                  <a:pt x="4402184" y="2848677"/>
                  <a:pt x="4402184" y="3252684"/>
                </a:cubicBezTo>
                <a:cubicBezTo>
                  <a:pt x="4402184" y="3656691"/>
                  <a:pt x="4074671" y="3984204"/>
                  <a:pt x="3670664" y="3984204"/>
                </a:cubicBezTo>
                <a:cubicBezTo>
                  <a:pt x="3266657" y="3984204"/>
                  <a:pt x="2939144" y="3656691"/>
                  <a:pt x="2939144" y="3252684"/>
                </a:cubicBezTo>
                <a:cubicBezTo>
                  <a:pt x="2939144" y="2848677"/>
                  <a:pt x="3266657" y="2521164"/>
                  <a:pt x="3670664" y="2521164"/>
                </a:cubicBezTo>
                <a:close/>
                <a:moveTo>
                  <a:pt x="261962" y="1535850"/>
                </a:moveTo>
                <a:lnTo>
                  <a:pt x="480075" y="1587170"/>
                </a:lnTo>
                <a:cubicBezTo>
                  <a:pt x="328565" y="2231082"/>
                  <a:pt x="549180" y="2905708"/>
                  <a:pt x="1051871" y="3335685"/>
                </a:cubicBezTo>
                <a:cubicBezTo>
                  <a:pt x="1554562" y="3765662"/>
                  <a:pt x="2255228" y="3879054"/>
                  <a:pt x="2867878" y="3629579"/>
                </a:cubicBezTo>
                <a:lnTo>
                  <a:pt x="2952383" y="3837103"/>
                </a:lnTo>
                <a:cubicBezTo>
                  <a:pt x="2262089" y="4118196"/>
                  <a:pt x="1472623" y="3990433"/>
                  <a:pt x="906224" y="3505963"/>
                </a:cubicBezTo>
                <a:cubicBezTo>
                  <a:pt x="339825" y="3021493"/>
                  <a:pt x="91250" y="2261368"/>
                  <a:pt x="261962" y="1535850"/>
                </a:cubicBezTo>
                <a:close/>
                <a:moveTo>
                  <a:pt x="731520" y="148136"/>
                </a:moveTo>
                <a:cubicBezTo>
                  <a:pt x="409308" y="148136"/>
                  <a:pt x="148104" y="409340"/>
                  <a:pt x="148104" y="731552"/>
                </a:cubicBezTo>
                <a:cubicBezTo>
                  <a:pt x="148104" y="1053764"/>
                  <a:pt x="409308" y="1314968"/>
                  <a:pt x="731520" y="1314968"/>
                </a:cubicBezTo>
                <a:cubicBezTo>
                  <a:pt x="1053732" y="1314968"/>
                  <a:pt x="1314936" y="1053764"/>
                  <a:pt x="1314936" y="731552"/>
                </a:cubicBezTo>
                <a:cubicBezTo>
                  <a:pt x="1314936" y="409340"/>
                  <a:pt x="1053732" y="148136"/>
                  <a:pt x="731520" y="148136"/>
                </a:cubicBezTo>
                <a:close/>
                <a:moveTo>
                  <a:pt x="2262992" y="971"/>
                </a:moveTo>
                <a:cubicBezTo>
                  <a:pt x="2711257" y="14972"/>
                  <a:pt x="3150222" y="180141"/>
                  <a:pt x="3501958" y="483425"/>
                </a:cubicBezTo>
                <a:cubicBezTo>
                  <a:pt x="4064736" y="968679"/>
                  <a:pt x="4310647" y="1726830"/>
                  <a:pt x="4139835" y="2450028"/>
                </a:cubicBezTo>
                <a:lnTo>
                  <a:pt x="3915600" y="2397066"/>
                </a:lnTo>
                <a:cubicBezTo>
                  <a:pt x="4066655" y="1757514"/>
                  <a:pt x="3849187" y="1087050"/>
                  <a:pt x="3351500" y="657921"/>
                </a:cubicBezTo>
                <a:cubicBezTo>
                  <a:pt x="2853813" y="228792"/>
                  <a:pt x="2158649" y="112341"/>
                  <a:pt x="1548283" y="355854"/>
                </a:cubicBezTo>
                <a:lnTo>
                  <a:pt x="1462904" y="141852"/>
                </a:lnTo>
                <a:cubicBezTo>
                  <a:pt x="1721727" y="38591"/>
                  <a:pt x="1994034" y="-7429"/>
                  <a:pt x="2262992" y="971"/>
                </a:cubicBezTo>
                <a:close/>
                <a:moveTo>
                  <a:pt x="731520" y="32"/>
                </a:moveTo>
                <a:cubicBezTo>
                  <a:pt x="1135527" y="32"/>
                  <a:pt x="1463040" y="327545"/>
                  <a:pt x="1463040" y="731552"/>
                </a:cubicBezTo>
                <a:cubicBezTo>
                  <a:pt x="1463040" y="1135559"/>
                  <a:pt x="1135527" y="1463072"/>
                  <a:pt x="731520" y="1463072"/>
                </a:cubicBezTo>
                <a:cubicBezTo>
                  <a:pt x="327513" y="1463072"/>
                  <a:pt x="0" y="1135559"/>
                  <a:pt x="0" y="731552"/>
                </a:cubicBezTo>
                <a:cubicBezTo>
                  <a:pt x="0" y="327545"/>
                  <a:pt x="327513" y="32"/>
                  <a:pt x="73152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6839" y="917116"/>
            <a:ext cx="1471878" cy="264687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6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C8C8"/>
                </a:solidFill>
                <a:latin typeface="OCR A Extended" panose="02010509020102010303" pitchFamily="50" charset="0"/>
                <a:cs typeface="Segoe UI Light" panose="020B0502040204020203" pitchFamily="34" charset="0"/>
              </a:rPr>
              <a:t>?</a:t>
            </a:r>
            <a:endParaRPr lang="zh-CN" altLang="en-US" sz="166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0C8C8"/>
              </a:solidFill>
              <a:latin typeface="OCR A Extended" panose="02010509020102010303" pitchFamily="50" charset="0"/>
              <a:cs typeface="Segoe UI Light" panose="020B0502040204020203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t="-2750" b="-2777"/>
          <a:stretch/>
        </p:blipFill>
        <p:spPr>
          <a:xfrm>
            <a:off x="1175939" y="3125257"/>
            <a:ext cx="4645555" cy="46449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722" y="137826"/>
            <a:ext cx="4645555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8594" y="2325189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53394" y="2325189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48594" y="2629989"/>
            <a:ext cx="3048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53394" y="2629989"/>
            <a:ext cx="304800" cy="30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OCR A Extended</vt:lpstr>
      <vt:lpstr>Segoe UI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Zhipeng Zhang</dc:creator>
  <cp:lastModifiedBy>Zhipeng Zhang</cp:lastModifiedBy>
  <cp:revision>9</cp:revision>
  <dcterms:created xsi:type="dcterms:W3CDTF">2017-02-06T09:17:31Z</dcterms:created>
  <dcterms:modified xsi:type="dcterms:W3CDTF">2017-02-07T19:25:09Z</dcterms:modified>
</cp:coreProperties>
</file>