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6" r:id="rId9"/>
    <p:sldId id="268" r:id="rId10"/>
    <p:sldId id="269" r:id="rId11"/>
    <p:sldId id="275" r:id="rId12"/>
    <p:sldId id="270" r:id="rId13"/>
    <p:sldId id="271" r:id="rId14"/>
    <p:sldId id="272" r:id="rId15"/>
    <p:sldId id="273" r:id="rId16"/>
    <p:sldId id="274" r:id="rId17"/>
    <p:sldId id="265" r:id="rId18"/>
    <p:sldId id="258" r:id="rId19"/>
    <p:sldId id="25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Administrative . Computers . Hardware Basics . Introduction to Python Programming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105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79" y="0"/>
            <a:ext cx="7435296" cy="68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String escape codes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24" y="1907310"/>
            <a:ext cx="5602552" cy="39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operators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89" y="1898073"/>
            <a:ext cx="7139222" cy="3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indexing 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64" y="3144980"/>
            <a:ext cx="8311672" cy="2008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327" y="2067212"/>
            <a:ext cx="10095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equence_name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/>
              <a:t>, </a:t>
            </a:r>
            <a:r>
              <a:rPr lang="en-US" sz="2000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is an integer value. This integer value is called the index.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57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73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 : b] </a:t>
            </a:r>
            <a:r>
              <a:rPr lang="en-US" dirty="0" smtClean="0"/>
              <a:t>, where a and b are integer values indicating the start and stop indices respectively.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extracts the sequence of values or characters positioned from the start index up to but </a:t>
            </a:r>
            <a:r>
              <a:rPr lang="en-US" b="1" u="sng" dirty="0" smtClean="0"/>
              <a:t>not including the stop index</a:t>
            </a:r>
            <a:r>
              <a:rPr lang="en-US" dirty="0" smtClean="0"/>
              <a:t>.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35" y="4124035"/>
            <a:ext cx="8022330" cy="18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lice with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80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equence_name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 : b : c] </a:t>
            </a:r>
            <a:r>
              <a:rPr lang="en-US" dirty="0" smtClean="0"/>
              <a:t>, where a and b are the start and stop indices while c is called the step.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3" y="3439391"/>
            <a:ext cx="10177034" cy="2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6" y="87745"/>
            <a:ext cx="6486608" cy="66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35" y="2171700"/>
            <a:ext cx="8424530" cy="24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uilt-in function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in-built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, type() , input() , help() , range() ,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, float()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, …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94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elf-defined function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1091"/>
            <a:ext cx="9601200" cy="454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(parameter1 , parameter2 , …)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(return values optional)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Eg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print_3(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6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6709"/>
            <a:ext cx="9601200" cy="8843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an </a:t>
            </a:r>
            <a:r>
              <a:rPr lang="en-US" sz="4000" dirty="0"/>
              <a:t>a</a:t>
            </a:r>
            <a:r>
              <a:rPr lang="en-US" sz="4000" dirty="0" smtClean="0"/>
              <a:t>ccount in ri.coursemology.org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70727"/>
            <a:ext cx="9601200" cy="24337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 to your email (mostly RI email, some </a:t>
            </a:r>
            <a:r>
              <a:rPr lang="en-US" sz="2400" dirty="0" err="1" smtClean="0"/>
              <a:t>gmail</a:t>
            </a:r>
            <a:r>
              <a:rPr lang="en-US" sz="2400" dirty="0" smtClean="0"/>
              <a:t> and Hotmail)</a:t>
            </a:r>
          </a:p>
          <a:p>
            <a:r>
              <a:rPr lang="en-US" sz="2400" dirty="0" smtClean="0"/>
              <a:t>Accept the invitation</a:t>
            </a:r>
          </a:p>
          <a:p>
            <a:r>
              <a:rPr lang="en-US" sz="2400" dirty="0" smtClean="0"/>
              <a:t>Create an account using your email and chosen password</a:t>
            </a:r>
          </a:p>
          <a:p>
            <a:r>
              <a:rPr lang="en-US" sz="2400" dirty="0" smtClean="0"/>
              <a:t>Make sure that the URL is ri.coursemology.org not just coursemology.org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9416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&amp; Read up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0.3 + 0.3 + 0.3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0.9 ? </a:t>
                </a:r>
              </a:p>
              <a:p>
                <a:r>
                  <a:rPr lang="en-US" dirty="0" smtClean="0"/>
                  <a:t>Binary number system</a:t>
                </a:r>
              </a:p>
              <a:p>
                <a:r>
                  <a:rPr lang="en-US" dirty="0" smtClean="0"/>
                  <a:t>Denary number system</a:t>
                </a:r>
              </a:p>
              <a:p>
                <a:r>
                  <a:rPr lang="en-US" dirty="0" smtClean="0"/>
                  <a:t>Hexadecimal number system</a:t>
                </a:r>
              </a:p>
              <a:p>
                <a:r>
                  <a:rPr lang="en-US" dirty="0" smtClean="0"/>
                  <a:t>Conversion between them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. Hardware Basics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145"/>
          </a:xfrm>
        </p:spPr>
        <p:txBody>
          <a:bodyPr/>
          <a:lstStyle/>
          <a:p>
            <a:r>
              <a:rPr lang="en-US" dirty="0" smtClean="0"/>
              <a:t>Assigning value to variable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8" y="1294205"/>
            <a:ext cx="6913403" cy="3276605"/>
          </a:xfrm>
          <a:prstGeom prst="rect">
            <a:avLst/>
          </a:prstGeom>
        </p:spPr>
      </p:pic>
      <p:sp>
        <p:nvSpPr>
          <p:cNvPr id="5" name="Google Shape;169;p18"/>
          <p:cNvSpPr txBox="1"/>
          <p:nvPr/>
        </p:nvSpPr>
        <p:spPr>
          <a:xfrm>
            <a:off x="1039457" y="4899299"/>
            <a:ext cx="3998993" cy="168161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Must start with alphabets or underscore (_)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89999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Can contain numbers 0 to 9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89999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Case sensitive, </a:t>
            </a:r>
            <a:r>
              <a:rPr lang="en-GB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bruce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Bruce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are two different variables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89999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contain spaces, punctuations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89999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Does not use Python </a:t>
            </a: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, see </a:t>
            </a:r>
            <a:r>
              <a:rPr lang="en-GB" sz="1600" dirty="0" smtClean="0"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05" y="4570810"/>
            <a:ext cx="6365295" cy="22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9" y="2171700"/>
            <a:ext cx="8108142" cy="23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umbers – integer and float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also a limit to the most positive and most negative number that can be represented using a float. </a:t>
                </a:r>
              </a:p>
              <a:p>
                <a:r>
                  <a:rPr lang="en-US" dirty="0" smtClean="0"/>
                  <a:t>In most versions of Python, the most positive number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1.79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r>
                  <a:rPr lang="en-SG" dirty="0" smtClean="0"/>
                  <a:t> and the most negative number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1.79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r>
                  <a:rPr lang="en-SG" dirty="0" smtClean="0"/>
                  <a:t>. </a:t>
                </a:r>
              </a:p>
              <a:p>
                <a:r>
                  <a:rPr lang="en-SG" dirty="0" smtClean="0"/>
                  <a:t>Beyond that, </a:t>
                </a:r>
                <a:r>
                  <a:rPr lang="en-SG" dirty="0" err="1" smtClean="0">
                    <a:solidFill>
                      <a:srgbClr val="FF0000"/>
                    </a:solidFill>
                  </a:rPr>
                  <a:t>inf</a:t>
                </a:r>
                <a:r>
                  <a:rPr lang="en-SG" dirty="0" smtClean="0"/>
                  <a:t> or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– </a:t>
                </a:r>
                <a:r>
                  <a:rPr lang="en-SG" dirty="0" err="1" smtClean="0">
                    <a:solidFill>
                      <a:srgbClr val="FF0000"/>
                    </a:solidFill>
                  </a:rPr>
                  <a:t>inf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 </a:t>
                </a:r>
                <a:endParaRPr lang="en-SG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1e3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S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2" y="263235"/>
            <a:ext cx="6516256" cy="65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91" y="1898325"/>
            <a:ext cx="8036417" cy="2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659</TotalTime>
  <Words>398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Courier New</vt:lpstr>
      <vt:lpstr>Franklin Gothic Book</vt:lpstr>
      <vt:lpstr>Crop</vt:lpstr>
      <vt:lpstr>Lesson 1</vt:lpstr>
      <vt:lpstr>Create an account in ri.coursemology.org</vt:lpstr>
      <vt:lpstr>Computer . Hardware Basics</vt:lpstr>
      <vt:lpstr>python</vt:lpstr>
      <vt:lpstr>Assigning value to variable</vt:lpstr>
      <vt:lpstr>Data Types</vt:lpstr>
      <vt:lpstr>numbers – integer and float</vt:lpstr>
      <vt:lpstr>PowerPoint Presentation</vt:lpstr>
      <vt:lpstr>Comparing</vt:lpstr>
      <vt:lpstr>PowerPoint Presentation</vt:lpstr>
      <vt:lpstr>Common String escape codes</vt:lpstr>
      <vt:lpstr>string operators</vt:lpstr>
      <vt:lpstr>string indexing </vt:lpstr>
      <vt:lpstr>string slicing</vt:lpstr>
      <vt:lpstr>slice with step</vt:lpstr>
      <vt:lpstr>PowerPoint Presentation</vt:lpstr>
      <vt:lpstr>function</vt:lpstr>
      <vt:lpstr>built-in function</vt:lpstr>
      <vt:lpstr>self-defined function</vt:lpstr>
      <vt:lpstr>Look up &amp; Read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Eugene Lim Xu Yang</dc:creator>
  <cp:lastModifiedBy>Eugene Lim Xu Yang</cp:lastModifiedBy>
  <cp:revision>18</cp:revision>
  <dcterms:created xsi:type="dcterms:W3CDTF">2020-02-03T01:49:29Z</dcterms:created>
  <dcterms:modified xsi:type="dcterms:W3CDTF">2020-02-06T07:59:07Z</dcterms:modified>
</cp:coreProperties>
</file>