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33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51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4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4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3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1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88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2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44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72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A527-BA4D-40DD-A9A8-AD60A9D8DDD7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D82B-97DE-4C14-8B70-FE21DEF931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26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5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Tuple . </a:t>
            </a:r>
            <a:r>
              <a:rPr lang="en-US" dirty="0" smtClean="0"/>
              <a:t>Print variations</a:t>
            </a:r>
            <a:r>
              <a:rPr lang="en-US" dirty="0" smtClean="0"/>
              <a:t>. </a:t>
            </a:r>
            <a:r>
              <a:rPr lang="en-US" dirty="0" err="1" smtClean="0"/>
              <a:t>Collatz</a:t>
            </a:r>
            <a:r>
              <a:rPr lang="en-US" dirty="0" smtClean="0"/>
              <a:t> Conjecture . Caesar Cypher . Coin Flip Simulation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1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–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function to implement the encryption using the Caesar cipher with a key</a:t>
            </a:r>
          </a:p>
          <a:p>
            <a:pPr lvl="1"/>
            <a:r>
              <a:rPr lang="en-US" sz="2800" dirty="0" smtClean="0"/>
              <a:t>You are to use the shift function done in cipher – 1 </a:t>
            </a:r>
          </a:p>
          <a:p>
            <a:r>
              <a:rPr lang="en-US" sz="3200" dirty="0" smtClean="0"/>
              <a:t>Write a function to decrypt the cipher text, using the </a:t>
            </a:r>
            <a:r>
              <a:rPr lang="en-US" sz="3200" u="sng" dirty="0" smtClean="0"/>
              <a:t>brute force approach</a:t>
            </a:r>
          </a:p>
          <a:p>
            <a:pPr lvl="1"/>
            <a:r>
              <a:rPr lang="en-US" sz="3200" dirty="0" smtClean="0"/>
              <a:t>Hint: you use the encryption to decrypt the code with different keys and output </a:t>
            </a:r>
            <a:r>
              <a:rPr lang="en-US" sz="3200" b="1" u="sng" dirty="0" smtClean="0"/>
              <a:t>all</a:t>
            </a:r>
            <a:r>
              <a:rPr lang="en-US" sz="3200" dirty="0" smtClean="0"/>
              <a:t> possible original text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8752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or Tail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67" y="1824182"/>
            <a:ext cx="7067030" cy="39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 Simulation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2765"/>
            <a:ext cx="9601200" cy="33620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What’s the minimum number of times you have to flip a coin before you can </a:t>
            </a:r>
            <a:r>
              <a:rPr lang="en-US" sz="2800" dirty="0" smtClean="0"/>
              <a:t>have three </a:t>
            </a:r>
            <a:r>
              <a:rPr lang="en-US" sz="2800" dirty="0"/>
              <a:t>consecutive flips that result in the same outcome (either all three are heads </a:t>
            </a:r>
            <a:r>
              <a:rPr lang="en-US" sz="2800" dirty="0" smtClean="0"/>
              <a:t>or all </a:t>
            </a:r>
            <a:r>
              <a:rPr lang="en-US" sz="2800" dirty="0"/>
              <a:t>three are tails)?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What’s </a:t>
            </a:r>
            <a:r>
              <a:rPr lang="en-US" sz="2800" dirty="0"/>
              <a:t>the maximum number of flips that might be needed? How many flips are needed on average?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this exercise we will explore these </a:t>
            </a:r>
            <a:r>
              <a:rPr lang="en-US" sz="2800" dirty="0" smtClean="0"/>
              <a:t>questions by </a:t>
            </a:r>
            <a:r>
              <a:rPr lang="en-US" sz="2800" dirty="0"/>
              <a:t>creating a program that simulates several series of coin </a:t>
            </a:r>
            <a:r>
              <a:rPr lang="en-US" sz="2800" dirty="0" smtClean="0"/>
              <a:t>flips. </a:t>
            </a:r>
          </a:p>
        </p:txBody>
      </p:sp>
    </p:spTree>
    <p:extLst>
      <p:ext uri="{BB962C8B-B14F-4D97-AF65-F5344CB8AC3E}">
        <p14:creationId xmlns:p14="http://schemas.microsoft.com/office/powerpoint/2010/main" val="21428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 Simulation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Create a program that uses Python’s random number generator to simulate flipping a coin several times. The simulated coin should be fair, meaning that the probability of heads is equal to the probability of tails. Your program should flip simulated coins until either 3 consecutive heads of 3 consecutive tails occur. </a:t>
            </a:r>
          </a:p>
          <a:p>
            <a:pPr marL="0" indent="0" algn="just">
              <a:buNone/>
            </a:pPr>
            <a:r>
              <a:rPr lang="en-US" sz="2400" dirty="0"/>
              <a:t>Display an H each time the outcome is heads, and a T each time the outcome is tails, with all of the outcomes shown on the same line. Then display the number of flips needed to reach 3 consecutive flips with the same outcome. </a:t>
            </a:r>
            <a:r>
              <a:rPr lang="en-US" sz="2400" b="1" u="sng" dirty="0"/>
              <a:t>When your program is run it should perform the simulation 10 times and report the average number of flips needed.</a:t>
            </a:r>
            <a:endParaRPr lang="en-SG" sz="2400" b="1" u="sng" dirty="0"/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005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 Simulation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81" y="1808017"/>
            <a:ext cx="9594638" cy="4537366"/>
          </a:xfrm>
        </p:spPr>
      </p:pic>
    </p:spTree>
    <p:extLst>
      <p:ext uri="{BB962C8B-B14F-4D97-AF65-F5344CB8AC3E}">
        <p14:creationId xmlns:p14="http://schemas.microsoft.com/office/powerpoint/2010/main" val="12785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 . . 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5A – Control Structures</a:t>
            </a:r>
          </a:p>
          <a:p>
            <a:r>
              <a:rPr lang="en-US" dirty="0" smtClean="0"/>
              <a:t>Revision </a:t>
            </a:r>
            <a:r>
              <a:rPr lang="en-US" dirty="0" smtClean="0"/>
              <a:t>2</a:t>
            </a:r>
          </a:p>
          <a:p>
            <a:r>
              <a:rPr lang="en-US" dirty="0" smtClean="0"/>
              <a:t>Programming Assignment 5</a:t>
            </a:r>
            <a:endParaRPr lang="en-US" dirty="0" smtClean="0"/>
          </a:p>
          <a:p>
            <a:r>
              <a:rPr lang="en-US" dirty="0" smtClean="0"/>
              <a:t>Cipher – 2 </a:t>
            </a:r>
          </a:p>
          <a:p>
            <a:r>
              <a:rPr lang="en-US" dirty="0" smtClean="0"/>
              <a:t>Coin Flip Simulation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6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Test changed to Lesson 7 ( T2W1)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8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uple</a:t>
            </a:r>
          </a:p>
          <a:p>
            <a:r>
              <a:rPr lang="en-US" dirty="0"/>
              <a:t>p</a:t>
            </a:r>
            <a:r>
              <a:rPr lang="en-US" dirty="0" smtClean="0"/>
              <a:t>rint variations</a:t>
            </a:r>
          </a:p>
          <a:p>
            <a:r>
              <a:rPr lang="en-US" dirty="0" smtClean="0"/>
              <a:t>Discussion of problems:</a:t>
            </a:r>
          </a:p>
          <a:p>
            <a:pPr lvl="1"/>
            <a:r>
              <a:rPr lang="en-US" dirty="0" smtClean="0"/>
              <a:t>Chinese zodiac</a:t>
            </a:r>
          </a:p>
          <a:p>
            <a:pPr lvl="1"/>
            <a:r>
              <a:rPr lang="en-US" dirty="0" err="1" smtClean="0"/>
              <a:t>Collatz</a:t>
            </a:r>
            <a:r>
              <a:rPr lang="en-US" dirty="0" smtClean="0"/>
              <a:t> conjecture</a:t>
            </a:r>
          </a:p>
          <a:p>
            <a:pPr lvl="1"/>
            <a:r>
              <a:rPr lang="en-US" dirty="0" smtClean="0"/>
              <a:t>Caesar Cipher</a:t>
            </a:r>
          </a:p>
          <a:p>
            <a:pPr lvl="1"/>
            <a:r>
              <a:rPr lang="en-US" dirty="0" smtClean="0"/>
              <a:t>Coin Flip Simulation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7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dirty="0" smtClean="0">
                <a:sym typeface="Wingdings" panose="05000000000000000000" pitchFamily="2" charset="2"/>
              </a:rPr>
              <a:t> ( 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Immutable version of list</a:t>
            </a:r>
          </a:p>
          <a:p>
            <a:r>
              <a:rPr lang="en-US" sz="2400" dirty="0" smtClean="0"/>
              <a:t>Methods for tuple: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ndex </a:t>
            </a:r>
            <a:r>
              <a:rPr lang="en-US" sz="2400" dirty="0" smtClean="0">
                <a:sym typeface="Wingdings" panose="05000000000000000000" pitchFamily="2" charset="2"/>
              </a:rPr>
              <a:t> returns the index of the first occurrence of parameter</a:t>
            </a:r>
            <a:endParaRPr lang="en-US" sz="2400" dirty="0"/>
          </a:p>
          <a:p>
            <a:pPr lvl="1"/>
            <a:r>
              <a:rPr lang="en-US" sz="2400" dirty="0" smtClean="0"/>
              <a:t>count </a:t>
            </a:r>
            <a:r>
              <a:rPr lang="en-US" sz="2400" dirty="0" smtClean="0">
                <a:sym typeface="Wingdings" panose="05000000000000000000" pitchFamily="2" charset="2"/>
              </a:rPr>
              <a:t> returns the number of occurrence of parameter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Cannot append, pop, insert … </a:t>
            </a:r>
            <a:r>
              <a:rPr lang="en-US" sz="2400" dirty="0" err="1" smtClean="0">
                <a:sym typeface="Wingdings" panose="05000000000000000000" pitchFamily="2" charset="2"/>
              </a:rPr>
              <a:t>etc</a:t>
            </a:r>
            <a:r>
              <a:rPr lang="en-US" sz="2400" dirty="0" smtClean="0">
                <a:sym typeface="Wingdings" panose="05000000000000000000" pitchFamily="2" charset="2"/>
              </a:rPr>
              <a:t> (trying to mutate the array)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Good for keep a data that does not change: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Encryption key, grading system … </a:t>
            </a:r>
            <a:r>
              <a:rPr lang="en-US" sz="2400" dirty="0" err="1" smtClean="0">
                <a:sym typeface="Wingdings" panose="05000000000000000000" pitchFamily="2" charset="2"/>
              </a:rPr>
              <a:t>etc</a:t>
            </a:r>
            <a:endParaRPr lang="en-SG" sz="2400" dirty="0" smtClean="0">
              <a:sym typeface="Wingdings" panose="05000000000000000000" pitchFamily="2" charset="2"/>
            </a:endParaRPr>
          </a:p>
          <a:p>
            <a:pPr lvl="1"/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54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variations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     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 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      , end = ‘’)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   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‘’,end = ‘’)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Collatz</a:t>
            </a:r>
            <a:r>
              <a:rPr lang="en-US" dirty="0" smtClean="0"/>
              <a:t> Conjecture</a:t>
            </a:r>
            <a:endParaRPr lang="en-SG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33" y="1604818"/>
            <a:ext cx="9583134" cy="4943764"/>
          </a:xfrm>
        </p:spPr>
      </p:pic>
    </p:spTree>
    <p:extLst>
      <p:ext uri="{BB962C8B-B14F-4D97-AF65-F5344CB8AC3E}">
        <p14:creationId xmlns:p14="http://schemas.microsoft.com/office/powerpoint/2010/main" val="3802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2332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Caesar Shift Cipher is a type of substitution cipher </a:t>
            </a:r>
            <a:r>
              <a:rPr lang="en-US" sz="2800" dirty="0" smtClean="0"/>
              <a:t>where</a:t>
            </a:r>
            <a:r>
              <a:rPr lang="en-US" sz="2400" dirty="0" smtClean="0"/>
              <a:t> each letter in the original plaintext message is replaced by a letter some fixed number of positions down the alphabet.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is named after Julius Caesar, who used it in his private correspondence.</a:t>
            </a:r>
          </a:p>
          <a:p>
            <a:pPr marL="0" indent="0">
              <a:buNone/>
            </a:pPr>
            <a:r>
              <a:rPr lang="en-US" sz="2400" dirty="0" smtClean="0"/>
              <a:t>The table below shows an example where the letters have been shifted to the right by 3.</a:t>
            </a:r>
          </a:p>
          <a:p>
            <a:pPr marL="0" indent="0">
              <a:buNone/>
            </a:pPr>
            <a:r>
              <a:rPr lang="en-US" sz="2400" dirty="0" smtClean="0"/>
              <a:t>Note that the letters “wrap-around” at the end.</a:t>
            </a:r>
          </a:p>
          <a:p>
            <a:pPr marL="0" indent="0">
              <a:buNone/>
            </a:pPr>
            <a:endParaRPr lang="en-S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86532" y="4944916"/>
          <a:ext cx="8753758" cy="11233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683">
                  <a:extLst>
                    <a:ext uri="{9D8B030D-6E8A-4147-A177-3AD203B41FA5}">
                      <a16:colId xmlns:a16="http://schemas.microsoft.com/office/drawing/2014/main" val="249850749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473769122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81923009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87179327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424620802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534083955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860918191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877635210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88033484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401053537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58625750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357164352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48808690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3456710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91891186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79173936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292572726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425992023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611413265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544509581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50669758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936663013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894847191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59139316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96853914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4040373320"/>
                    </a:ext>
                  </a:extLst>
                </a:gridCol>
              </a:tblGrid>
              <a:tr h="5616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4276"/>
                  </a:ext>
                </a:extLst>
              </a:tr>
              <a:tr h="5616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19" y="1595581"/>
            <a:ext cx="8953162" cy="3816928"/>
          </a:xfrm>
        </p:spPr>
      </p:pic>
    </p:spTree>
    <p:extLst>
      <p:ext uri="{BB962C8B-B14F-4D97-AF65-F5344CB8AC3E}">
        <p14:creationId xmlns:p14="http://schemas.microsoft.com/office/powerpoint/2010/main" val="29297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 one character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61835"/>
            <a:ext cx="8278498" cy="3909292"/>
          </a:xfrm>
        </p:spPr>
      </p:pic>
      <p:sp>
        <p:nvSpPr>
          <p:cNvPr id="5" name="Cloud Callout 4"/>
          <p:cNvSpPr/>
          <p:nvPr/>
        </p:nvSpPr>
        <p:spPr>
          <a:xfrm>
            <a:off x="8672945" y="4304145"/>
            <a:ext cx="3195782" cy="1921164"/>
          </a:xfrm>
          <a:prstGeom prst="cloudCallout">
            <a:avLst>
              <a:gd name="adj1" fmla="val -58116"/>
              <a:gd name="adj2" fmla="val -317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Something is missing !</a:t>
            </a:r>
            <a:endParaRPr lang="en-SG" sz="2400" dirty="0"/>
          </a:p>
        </p:txBody>
      </p:sp>
      <p:sp>
        <p:nvSpPr>
          <p:cNvPr id="6" name="Line Callout 2 5"/>
          <p:cNvSpPr/>
          <p:nvPr/>
        </p:nvSpPr>
        <p:spPr>
          <a:xfrm>
            <a:off x="7825916" y="1207653"/>
            <a:ext cx="3648364" cy="9097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484"/>
              <a:gd name="adj6" fmla="val -83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string.isalpha</a:t>
            </a:r>
            <a:r>
              <a:rPr lang="en-US" dirty="0" smtClean="0"/>
              <a:t>() returns True if is an alphabet, False otherwise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80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Lesson 5</vt:lpstr>
      <vt:lpstr>Administrative</vt:lpstr>
      <vt:lpstr>Lesson Objectives</vt:lpstr>
      <vt:lpstr>Tuple  ( )</vt:lpstr>
      <vt:lpstr>print variations </vt:lpstr>
      <vt:lpstr>Collatz Conjecture</vt:lpstr>
      <vt:lpstr>Caesar Cipher</vt:lpstr>
      <vt:lpstr>PowerPoint Presentation</vt:lpstr>
      <vt:lpstr>shift in one character</vt:lpstr>
      <vt:lpstr>Cipher – 2</vt:lpstr>
      <vt:lpstr>Head or Tail</vt:lpstr>
      <vt:lpstr>Coin Flip Simulation</vt:lpstr>
      <vt:lpstr>Coin Flip Simulation</vt:lpstr>
      <vt:lpstr>Coin Flip Simulation</vt:lpstr>
      <vt:lpstr>Work to do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Eugene Lim Xu Yang</dc:creator>
  <cp:lastModifiedBy>Eugene Lim Xu Yang</cp:lastModifiedBy>
  <cp:revision>1</cp:revision>
  <dcterms:created xsi:type="dcterms:W3CDTF">2020-03-03T07:15:33Z</dcterms:created>
  <dcterms:modified xsi:type="dcterms:W3CDTF">2020-03-03T07:15:40Z</dcterms:modified>
</cp:coreProperties>
</file>