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B716-B2CE-4103-92D4-6534FC6E36A4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C380-0114-4D5D-83D7-0148B24D90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72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B716-B2CE-4103-92D4-6534FC6E36A4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C380-0114-4D5D-83D7-0148B24D90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13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B716-B2CE-4103-92D4-6534FC6E36A4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C380-0114-4D5D-83D7-0148B24D90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79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B716-B2CE-4103-92D4-6534FC6E36A4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C380-0114-4D5D-83D7-0148B24D90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20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B716-B2CE-4103-92D4-6534FC6E36A4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C380-0114-4D5D-83D7-0148B24D90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5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B716-B2CE-4103-92D4-6534FC6E36A4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C380-0114-4D5D-83D7-0148B24D90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5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B716-B2CE-4103-92D4-6534FC6E36A4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C380-0114-4D5D-83D7-0148B24D90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61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B716-B2CE-4103-92D4-6534FC6E36A4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C380-0114-4D5D-83D7-0148B24D90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1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B716-B2CE-4103-92D4-6534FC6E36A4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C380-0114-4D5D-83D7-0148B24D90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63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B716-B2CE-4103-92D4-6534FC6E36A4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C380-0114-4D5D-83D7-0148B24D90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780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B716-B2CE-4103-92D4-6534FC6E36A4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C380-0114-4D5D-83D7-0148B24D90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08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B716-B2CE-4103-92D4-6534FC6E36A4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C380-0114-4D5D-83D7-0148B24D90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857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extadventures.co.uk/games/play/5zyoqrsugeopel3ffhz_v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6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Tic Tac Toe . Temperature Conversion . Project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16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93436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Assignment : </a:t>
            </a:r>
            <a:br>
              <a:rPr lang="en-US" sz="4000" dirty="0" smtClean="0"/>
            </a:br>
            <a:r>
              <a:rPr lang="en-US" sz="4000" dirty="0" smtClean="0"/>
              <a:t>Temperature </a:t>
            </a:r>
            <a:r>
              <a:rPr lang="en-US" dirty="0" smtClean="0"/>
              <a:t>Conversion</a:t>
            </a:r>
            <a:r>
              <a:rPr lang="en-US" sz="4000" dirty="0" smtClean="0"/>
              <a:t> Program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79336"/>
            <a:ext cx="9601200" cy="3788064"/>
          </a:xfrm>
        </p:spPr>
        <p:txBody>
          <a:bodyPr>
            <a:normAutofit/>
          </a:bodyPr>
          <a:lstStyle/>
          <a:p>
            <a:r>
              <a:rPr lang="en-US" sz="2400" dirty="0" err="1"/>
              <a:t>d</a:t>
            </a:r>
            <a:r>
              <a:rPr lang="en-US" sz="2400" dirty="0" err="1" smtClean="0"/>
              <a:t>ef</a:t>
            </a:r>
            <a:r>
              <a:rPr lang="en-US" sz="2400" dirty="0" smtClean="0"/>
              <a:t> </a:t>
            </a:r>
            <a:r>
              <a:rPr lang="en-US" sz="2400" dirty="0" err="1" smtClean="0"/>
              <a:t>displayWelcome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getConvertTo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displayFahrenToCelsius</a:t>
            </a:r>
            <a:r>
              <a:rPr lang="en-US" sz="2400" dirty="0" smtClean="0"/>
              <a:t>(</a:t>
            </a:r>
            <a:r>
              <a:rPr lang="en-US" sz="2400" dirty="0" err="1" smtClean="0"/>
              <a:t>start,end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 smtClean="0"/>
              <a:t>displayCelsiusToFahren</a:t>
            </a:r>
            <a:r>
              <a:rPr lang="en-US" sz="2400" dirty="0" smtClean="0"/>
              <a:t>(</a:t>
            </a:r>
            <a:r>
              <a:rPr lang="en-US" sz="2400" dirty="0" err="1" smtClean="0"/>
              <a:t>start,end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def</a:t>
            </a:r>
            <a:r>
              <a:rPr lang="en-US" sz="2400" dirty="0" smtClean="0"/>
              <a:t> main()</a:t>
            </a:r>
          </a:p>
          <a:p>
            <a:endParaRPr lang="en-US" sz="2400" dirty="0"/>
          </a:p>
          <a:p>
            <a:r>
              <a:rPr lang="en-US" sz="2400" dirty="0" smtClean="0"/>
              <a:t>call main()</a:t>
            </a:r>
            <a:endParaRPr lang="en-SG" sz="2400" dirty="0"/>
          </a:p>
        </p:txBody>
      </p:sp>
      <p:sp>
        <p:nvSpPr>
          <p:cNvPr id="4" name="Cloud Callout 3"/>
          <p:cNvSpPr/>
          <p:nvPr/>
        </p:nvSpPr>
        <p:spPr>
          <a:xfrm>
            <a:off x="7564581" y="2576945"/>
            <a:ext cx="3851563" cy="3158837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r>
              <a:rPr lang="en-US" sz="2400" dirty="0" smtClean="0"/>
              <a:t> template is provided in the assignment.</a:t>
            </a:r>
          </a:p>
          <a:p>
            <a:pPr algn="ctr"/>
            <a:r>
              <a:rPr lang="en-US" sz="2400" dirty="0" smtClean="0"/>
              <a:t>Rename it before submission.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307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create a text based game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0182"/>
            <a:ext cx="9601200" cy="49876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Released: Lesson 6 (T1W10)</a:t>
            </a:r>
          </a:p>
          <a:p>
            <a:r>
              <a:rPr lang="en-US" dirty="0" smtClean="0"/>
              <a:t>Due: Lesson 11 (T2W5)</a:t>
            </a:r>
          </a:p>
          <a:p>
            <a:r>
              <a:rPr lang="en-US" dirty="0" smtClean="0"/>
              <a:t>Two paths:</a:t>
            </a:r>
          </a:p>
          <a:p>
            <a:pPr lvl="1"/>
            <a:r>
              <a:rPr lang="en-US" dirty="0" smtClean="0"/>
              <a:t>Adventure RPG game (map creation, explore, tasks, win/lose game)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 in 1 game (mini games: tic tac toe, melting snowman,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SG" dirty="0"/>
          </a:p>
          <a:p>
            <a:r>
              <a:rPr lang="en-US" dirty="0" smtClean="0"/>
              <a:t>Application of concepts: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Data structure: list , tuple</a:t>
            </a:r>
          </a:p>
          <a:p>
            <a:pPr lvl="1"/>
            <a:r>
              <a:rPr lang="en-US" dirty="0" smtClean="0"/>
              <a:t>String </a:t>
            </a:r>
          </a:p>
          <a:p>
            <a:pPr lvl="1"/>
            <a:r>
              <a:rPr lang="en-US" dirty="0" smtClean="0"/>
              <a:t>Making decision</a:t>
            </a:r>
          </a:p>
          <a:p>
            <a:pPr lvl="1"/>
            <a:r>
              <a:rPr lang="en-US" dirty="0" smtClean="0"/>
              <a:t>Game engine: while loop</a:t>
            </a:r>
          </a:p>
          <a:p>
            <a:pPr lvl="1"/>
            <a:r>
              <a:rPr lang="en-US" dirty="0" smtClean="0"/>
              <a:t>Self defined functions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21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: Text based Game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examples to show</a:t>
            </a:r>
          </a:p>
          <a:p>
            <a:r>
              <a:rPr lang="en-US" dirty="0" err="1" smtClean="0"/>
              <a:t>Zork</a:t>
            </a:r>
            <a:endParaRPr lang="en-US" dirty="0" smtClean="0"/>
          </a:p>
          <a:p>
            <a:r>
              <a:rPr lang="en-SG" dirty="0">
                <a:hlinkClick r:id="rId2"/>
              </a:rPr>
              <a:t>http://textadventures.co.uk/games/play/5zyoqrsugeopel3ffhz_vq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29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Deliverables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 (.txt file) </a:t>
            </a:r>
            <a:r>
              <a:rPr lang="en-US" dirty="0" smtClean="0">
                <a:sym typeface="Wingdings" panose="05000000000000000000" pitchFamily="2" charset="2"/>
              </a:rPr>
              <a:t> use notepad or any other text editor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your game about 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are some challenges you face 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How did you overcome it 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Three Key Takeaways from this project.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Source file (.</a:t>
            </a:r>
            <a:r>
              <a:rPr lang="en-US" dirty="0" err="1" smtClean="0"/>
              <a:t>py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Comments are required for readability</a:t>
            </a:r>
          </a:p>
          <a:p>
            <a:pPr lvl="1"/>
            <a:r>
              <a:rPr lang="en-US" dirty="0" smtClean="0"/>
              <a:t>Clear instructions for user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 function to help user </a:t>
            </a:r>
            <a:r>
              <a:rPr lang="en-US" dirty="0" err="1" smtClean="0"/>
              <a:t>ingame</a:t>
            </a:r>
            <a:endParaRPr lang="en-US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5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 do . . 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Revision 3</a:t>
            </a:r>
          </a:p>
          <a:p>
            <a:r>
              <a:rPr lang="en-US" dirty="0" smtClean="0"/>
              <a:t>Discussion Problem : tic tac toe</a:t>
            </a:r>
          </a:p>
          <a:p>
            <a:r>
              <a:rPr lang="en-US" dirty="0" smtClean="0"/>
              <a:t>Temperature Conversion Program</a:t>
            </a:r>
          </a:p>
          <a:p>
            <a:r>
              <a:rPr lang="en-US" dirty="0" smtClean="0"/>
              <a:t>Programming Assignment 6</a:t>
            </a:r>
          </a:p>
          <a:p>
            <a:r>
              <a:rPr lang="en-US" dirty="0" smtClean="0"/>
              <a:t>Work on your Project 1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373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Tic Tac Toe</a:t>
            </a:r>
          </a:p>
          <a:p>
            <a:r>
              <a:rPr lang="en-US" sz="3200" dirty="0" smtClean="0"/>
              <a:t>Temperature Conversion Program</a:t>
            </a:r>
          </a:p>
          <a:p>
            <a:r>
              <a:rPr lang="en-US" sz="3200" dirty="0" smtClean="0"/>
              <a:t>Release of Project 1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59429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Tic Tac Toe - instruction</a:t>
            </a:r>
            <a:endParaRPr lang="en-S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57" y="1900382"/>
            <a:ext cx="10361832" cy="3798454"/>
          </a:xfrm>
        </p:spPr>
      </p:pic>
    </p:spTree>
    <p:extLst>
      <p:ext uri="{BB962C8B-B14F-4D97-AF65-F5344CB8AC3E}">
        <p14:creationId xmlns:p14="http://schemas.microsoft.com/office/powerpoint/2010/main" val="10307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the state of game 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8000"/>
            <a:ext cx="9601200" cy="3581400"/>
          </a:xfrm>
        </p:spPr>
        <p:txBody>
          <a:bodyPr/>
          <a:lstStyle/>
          <a:p>
            <a:r>
              <a:rPr lang="en-US" dirty="0" smtClean="0"/>
              <a:t>use a list to represent the state of the game</a:t>
            </a:r>
            <a:endParaRPr lang="en-S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86" y="2171700"/>
            <a:ext cx="9567514" cy="4595092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7269018" y="3445164"/>
            <a:ext cx="3288146" cy="1468581"/>
          </a:xfrm>
          <a:prstGeom prst="borderCallout1">
            <a:avLst>
              <a:gd name="adj1" fmla="val 18750"/>
              <a:gd name="adj2" fmla="val -8333"/>
              <a:gd name="adj3" fmla="val 4324"/>
              <a:gd name="adj4" fmla="val -209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is a better format to express the state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9043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Tic Tac Toe – show board</a:t>
            </a:r>
            <a:endParaRPr lang="en-SG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4" y="2316018"/>
            <a:ext cx="11329152" cy="2468418"/>
          </a:xfrm>
        </p:spPr>
      </p:pic>
    </p:spTree>
    <p:extLst>
      <p:ext uri="{BB962C8B-B14F-4D97-AF65-F5344CB8AC3E}">
        <p14:creationId xmlns:p14="http://schemas.microsoft.com/office/powerpoint/2010/main" val="37196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Tic Tac Toe – update state</a:t>
            </a:r>
            <a:endParaRPr lang="en-S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9" y="2436089"/>
            <a:ext cx="11517842" cy="2708566"/>
          </a:xfrm>
        </p:spPr>
      </p:pic>
    </p:spTree>
    <p:extLst>
      <p:ext uri="{BB962C8B-B14F-4D97-AF65-F5344CB8AC3E}">
        <p14:creationId xmlns:p14="http://schemas.microsoft.com/office/powerpoint/2010/main" val="26953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Tic Tac Toe – main function </a:t>
            </a:r>
            <a:endParaRPr lang="en-SG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6" y="1429327"/>
            <a:ext cx="11338468" cy="5294746"/>
          </a:xfrm>
        </p:spPr>
      </p:pic>
    </p:spTree>
    <p:extLst>
      <p:ext uri="{BB962C8B-B14F-4D97-AF65-F5344CB8AC3E}">
        <p14:creationId xmlns:p14="http://schemas.microsoft.com/office/powerpoint/2010/main" val="41995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: Tic Tac Toe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complete 2 player Tic Tac Toe Game:</a:t>
            </a:r>
          </a:p>
          <a:p>
            <a:pPr lvl="1"/>
            <a:r>
              <a:rPr lang="en-US" dirty="0" smtClean="0"/>
              <a:t>determine all the states that win game</a:t>
            </a:r>
          </a:p>
          <a:p>
            <a:pPr lvl="1"/>
            <a:r>
              <a:rPr lang="en-US" dirty="0" smtClean="0"/>
              <a:t>check winner </a:t>
            </a:r>
          </a:p>
          <a:p>
            <a:pPr lvl="1"/>
            <a:r>
              <a:rPr lang="en-US" dirty="0" smtClean="0"/>
              <a:t>check draw</a:t>
            </a:r>
          </a:p>
          <a:p>
            <a:pPr lvl="1"/>
            <a:r>
              <a:rPr lang="en-US" dirty="0" smtClean="0"/>
              <a:t>determine winner</a:t>
            </a:r>
          </a:p>
          <a:p>
            <a:pPr lvl="1"/>
            <a:r>
              <a:rPr lang="en-US" dirty="0" smtClean="0"/>
              <a:t>determine draw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46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255" y="334816"/>
            <a:ext cx="3791527" cy="221441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Temperature </a:t>
            </a:r>
            <a:r>
              <a:rPr lang="en-US" dirty="0" smtClean="0"/>
              <a:t>Conversion</a:t>
            </a:r>
            <a:r>
              <a:rPr lang="en-US" sz="4000" dirty="0" smtClean="0"/>
              <a:t> Program</a:t>
            </a:r>
            <a:endParaRPr lang="en-SG" sz="4000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6" y="101599"/>
            <a:ext cx="8056130" cy="9716655"/>
          </a:xfrm>
        </p:spPr>
      </p:pic>
    </p:spTree>
    <p:extLst>
      <p:ext uri="{BB962C8B-B14F-4D97-AF65-F5344CB8AC3E}">
        <p14:creationId xmlns:p14="http://schemas.microsoft.com/office/powerpoint/2010/main" val="24711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Lesson 6</vt:lpstr>
      <vt:lpstr>Lesson objectives</vt:lpstr>
      <vt:lpstr>Creating Tic Tac Toe - instruction</vt:lpstr>
      <vt:lpstr>How to represent the state of game ?</vt:lpstr>
      <vt:lpstr>Creating Tic Tac Toe – show board</vt:lpstr>
      <vt:lpstr>Creating Tic Tac Toe – update state</vt:lpstr>
      <vt:lpstr>Creating Tic Tac Toe – main function </vt:lpstr>
      <vt:lpstr>Assignment : Tic Tac Toe</vt:lpstr>
      <vt:lpstr>Temperature Conversion Program</vt:lpstr>
      <vt:lpstr>Assignment :  Temperature Conversion Program</vt:lpstr>
      <vt:lpstr>Project 1: create a text based game</vt:lpstr>
      <vt:lpstr>Project 1 : Text based Game</vt:lpstr>
      <vt:lpstr>Project 1: Deliverables</vt:lpstr>
      <vt:lpstr>Work to do . .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</dc:title>
  <dc:creator>Eugene Lim Xu Yang</dc:creator>
  <cp:lastModifiedBy>Eugene Lim Xu Yang</cp:lastModifiedBy>
  <cp:revision>1</cp:revision>
  <dcterms:created xsi:type="dcterms:W3CDTF">2020-03-10T07:22:46Z</dcterms:created>
  <dcterms:modified xsi:type="dcterms:W3CDTF">2020-03-10T07:22:54Z</dcterms:modified>
</cp:coreProperties>
</file>