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200F-FAD5-4ED8-8068-3897FA119889}" type="datetimeFigureOut">
              <a:rPr lang="en-SG" smtClean="0"/>
              <a:t>31/3/2020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BD8-D44B-44ED-98ED-5DFADF3F4C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758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200F-FAD5-4ED8-8068-3897FA119889}" type="datetimeFigureOut">
              <a:rPr lang="en-SG" smtClean="0"/>
              <a:t>31/3/2020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BD8-D44B-44ED-98ED-5DFADF3F4C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232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200F-FAD5-4ED8-8068-3897FA119889}" type="datetimeFigureOut">
              <a:rPr lang="en-SG" smtClean="0"/>
              <a:t>31/3/2020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BD8-D44B-44ED-98ED-5DFADF3F4C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409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200F-FAD5-4ED8-8068-3897FA119889}" type="datetimeFigureOut">
              <a:rPr lang="en-SG" smtClean="0"/>
              <a:t>31/3/2020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BD8-D44B-44ED-98ED-5DFADF3F4C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813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200F-FAD5-4ED8-8068-3897FA119889}" type="datetimeFigureOut">
              <a:rPr lang="en-SG" smtClean="0"/>
              <a:t>31/3/2020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BD8-D44B-44ED-98ED-5DFADF3F4C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982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200F-FAD5-4ED8-8068-3897FA119889}" type="datetimeFigureOut">
              <a:rPr lang="en-SG" smtClean="0"/>
              <a:t>31/3/2020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BD8-D44B-44ED-98ED-5DFADF3F4C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929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200F-FAD5-4ED8-8068-3897FA119889}" type="datetimeFigureOut">
              <a:rPr lang="en-SG" smtClean="0"/>
              <a:t>31/3/2020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BD8-D44B-44ED-98ED-5DFADF3F4C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338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200F-FAD5-4ED8-8068-3897FA119889}" type="datetimeFigureOut">
              <a:rPr lang="en-SG" smtClean="0"/>
              <a:t>31/3/2020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BD8-D44B-44ED-98ED-5DFADF3F4C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617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200F-FAD5-4ED8-8068-3897FA119889}" type="datetimeFigureOut">
              <a:rPr lang="en-SG" smtClean="0"/>
              <a:t>31/3/2020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BD8-D44B-44ED-98ED-5DFADF3F4C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555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200F-FAD5-4ED8-8068-3897FA119889}" type="datetimeFigureOut">
              <a:rPr lang="en-SG" smtClean="0"/>
              <a:t>31/3/2020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BD8-D44B-44ED-98ED-5DFADF3F4C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186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200F-FAD5-4ED8-8068-3897FA119889}" type="datetimeFigureOut">
              <a:rPr lang="en-SG" smtClean="0"/>
              <a:t>31/3/2020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BD8-D44B-44ED-98ED-5DFADF3F4C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735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2200F-FAD5-4ED8-8068-3897FA119889}" type="datetimeFigureOut">
              <a:rPr lang="en-SG" smtClean="0"/>
              <a:t>31/3/2020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41BD8-D44B-44ED-98ED-5DFADF3F4C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43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algebra/matrix-multiplying.html" TargetMode="External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8</a:t>
            </a:r>
            <a:endParaRPr lang="en-S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 Dimensional Array – Nested Lists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459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 matrix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printing a matrix row by row: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995" y="2830944"/>
            <a:ext cx="6344410" cy="230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6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maximum value in a matrix :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945" y="1898073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a </a:t>
            </a:r>
            <a:r>
              <a:rPr lang="en-US" b="1" u="sng" dirty="0" smtClean="0"/>
              <a:t>1 by n </a:t>
            </a:r>
            <a:r>
              <a:rPr lang="en-US" dirty="0" smtClean="0"/>
              <a:t>matrix: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05" y="2546925"/>
            <a:ext cx="6731082" cy="2932548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8174182" y="3454400"/>
            <a:ext cx="4017818" cy="2752436"/>
          </a:xfrm>
          <a:prstGeom prst="cloudCallout">
            <a:avLst>
              <a:gd name="adj1" fmla="val -56005"/>
              <a:gd name="adj2" fmla="val -338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How to generalize it to a </a:t>
            </a:r>
            <a:r>
              <a:rPr lang="en-US" sz="2400" b="1" u="sng" dirty="0" smtClean="0"/>
              <a:t>m by n </a:t>
            </a:r>
            <a:r>
              <a:rPr lang="en-US" sz="2400" dirty="0" smtClean="0"/>
              <a:t>matrix ?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49202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Addition</a:t>
            </a:r>
            <a:endParaRPr lang="en-SG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10" y="1604818"/>
            <a:ext cx="8819580" cy="4943764"/>
          </a:xfrm>
        </p:spPr>
      </p:pic>
    </p:spTree>
    <p:extLst>
      <p:ext uri="{BB962C8B-B14F-4D97-AF65-F5344CB8AC3E}">
        <p14:creationId xmlns:p14="http://schemas.microsoft.com/office/powerpoint/2010/main" val="400613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Addition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636" y="2313709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a </a:t>
            </a:r>
            <a:r>
              <a:rPr lang="en-US" b="1" u="sng" dirty="0" smtClean="0"/>
              <a:t>m by 1 </a:t>
            </a:r>
            <a:r>
              <a:rPr lang="en-US" dirty="0" smtClean="0"/>
              <a:t>matrix: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905991"/>
            <a:ext cx="8591000" cy="2341418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7352145" y="461818"/>
            <a:ext cx="4433455" cy="3058391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to generalize it to a </a:t>
            </a:r>
            <a:r>
              <a:rPr lang="en-US" sz="2400" b="1" u="sng" dirty="0"/>
              <a:t>m by n </a:t>
            </a:r>
            <a:r>
              <a:rPr lang="en-US" sz="2400" dirty="0"/>
              <a:t>matrix ?</a:t>
            </a:r>
            <a:endParaRPr lang="en-SG" sz="2400" dirty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How to subtract ?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43941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Multiplication</a:t>
            </a:r>
            <a:endParaRPr lang="en-SG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03" y="1678709"/>
            <a:ext cx="11610194" cy="4315692"/>
          </a:xfrm>
        </p:spPr>
      </p:pic>
      <p:sp>
        <p:nvSpPr>
          <p:cNvPr id="5" name="Cloud Callout 4"/>
          <p:cNvSpPr/>
          <p:nvPr/>
        </p:nvSpPr>
        <p:spPr>
          <a:xfrm>
            <a:off x="6807199" y="2761673"/>
            <a:ext cx="4414982" cy="3066473"/>
          </a:xfrm>
          <a:prstGeom prst="cloudCallout">
            <a:avLst>
              <a:gd name="adj1" fmla="val -64766"/>
              <a:gd name="adj2" fmla="val 329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a 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scalarM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that takes in a matrix and a scalar and outputs the scalar multiplication 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4290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 of a Matrix</a:t>
            </a:r>
            <a:endParaRPr lang="en-SG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6" y="1521691"/>
            <a:ext cx="11990948" cy="3687620"/>
          </a:xfrm>
        </p:spPr>
      </p:pic>
      <p:sp>
        <p:nvSpPr>
          <p:cNvPr id="6" name="TextBox 5"/>
          <p:cNvSpPr txBox="1"/>
          <p:nvPr/>
        </p:nvSpPr>
        <p:spPr>
          <a:xfrm>
            <a:off x="840509" y="5518852"/>
            <a:ext cx="11351491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Write a function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r>
              <a:rPr lang="en-US" sz="2400" dirty="0" smtClean="0"/>
              <a:t> that takes in a matrix and returns the transpose of the matrix.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8101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SG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7" y="1345988"/>
            <a:ext cx="5241638" cy="5406010"/>
          </a:xfrm>
        </p:spPr>
      </p:pic>
      <p:sp>
        <p:nvSpPr>
          <p:cNvPr id="5" name="TextBox 4"/>
          <p:cNvSpPr txBox="1"/>
          <p:nvPr/>
        </p:nvSpPr>
        <p:spPr>
          <a:xfrm>
            <a:off x="7121232" y="1170113"/>
            <a:ext cx="4738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more examples: </a:t>
            </a:r>
          </a:p>
          <a:p>
            <a:r>
              <a:rPr lang="en-SG" dirty="0">
                <a:hlinkClick r:id="rId3"/>
              </a:rPr>
              <a:t>https://www.mathsisfun.com/algebra/matrix-multiplying.html</a:t>
            </a:r>
            <a:endParaRPr lang="en-SG" dirty="0"/>
          </a:p>
        </p:txBody>
      </p:sp>
      <p:sp>
        <p:nvSpPr>
          <p:cNvPr id="6" name="Oval 5"/>
          <p:cNvSpPr/>
          <p:nvPr/>
        </p:nvSpPr>
        <p:spPr>
          <a:xfrm>
            <a:off x="2697018" y="2706255"/>
            <a:ext cx="803564" cy="40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/>
          <p:cNvSpPr/>
          <p:nvPr/>
        </p:nvSpPr>
        <p:spPr>
          <a:xfrm>
            <a:off x="3500582" y="2692977"/>
            <a:ext cx="415636" cy="7389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/>
          <p:cNvSpPr/>
          <p:nvPr/>
        </p:nvSpPr>
        <p:spPr>
          <a:xfrm>
            <a:off x="2632366" y="3528292"/>
            <a:ext cx="2078182" cy="4248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560292" y="2247672"/>
            <a:ext cx="2438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row and 1</a:t>
            </a:r>
            <a:r>
              <a:rPr lang="en-US" baseline="30000" dirty="0" smtClean="0"/>
              <a:t>st</a:t>
            </a:r>
            <a:r>
              <a:rPr lang="en-US" dirty="0" smtClean="0"/>
              <a:t> column</a:t>
            </a:r>
            <a:endParaRPr lang="en-SG" dirty="0"/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 flipV="1">
            <a:off x="3260436" y="2432338"/>
            <a:ext cx="2299856" cy="2739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2"/>
          </p:cNvCxnSpPr>
          <p:nvPr/>
        </p:nvCxnSpPr>
        <p:spPr>
          <a:xfrm flipV="1">
            <a:off x="3916218" y="2617004"/>
            <a:ext cx="2863274" cy="305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7"/>
          </p:cNvCxnSpPr>
          <p:nvPr/>
        </p:nvCxnSpPr>
        <p:spPr>
          <a:xfrm flipH="1">
            <a:off x="4406205" y="2617004"/>
            <a:ext cx="3186086" cy="9735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81090" y="2995825"/>
            <a:ext cx="5218543" cy="70788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dirty="0" smtClean="0"/>
              <a:t>f A is a </a:t>
            </a:r>
            <a:r>
              <a:rPr lang="en-US" sz="2000" b="1" u="sng" dirty="0" smtClean="0"/>
              <a:t>p by q</a:t>
            </a:r>
            <a:r>
              <a:rPr lang="en-US" sz="2000" dirty="0" smtClean="0"/>
              <a:t> matrix and B is a </a:t>
            </a:r>
            <a:r>
              <a:rPr lang="en-US" sz="2000" b="1" u="sng" dirty="0" smtClean="0"/>
              <a:t>q by r</a:t>
            </a:r>
            <a:r>
              <a:rPr lang="en-US" sz="2000" dirty="0" smtClean="0"/>
              <a:t> matrix,</a:t>
            </a:r>
          </a:p>
          <a:p>
            <a:r>
              <a:rPr lang="en-US" sz="2000" dirty="0" smtClean="0"/>
              <a:t>AB is a </a:t>
            </a:r>
            <a:r>
              <a:rPr lang="en-US" sz="2000" b="1" u="sng" dirty="0" smtClean="0"/>
              <a:t>p by r</a:t>
            </a:r>
            <a:r>
              <a:rPr lang="en-US" sz="2000" dirty="0" smtClean="0"/>
              <a:t> matrix</a:t>
            </a:r>
            <a:endParaRPr lang="en-SG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881089" y="3898971"/>
            <a:ext cx="5218543" cy="70788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dirty="0" smtClean="0"/>
              <a:t>f A is a </a:t>
            </a:r>
            <a:r>
              <a:rPr lang="en-US" sz="2000" b="1" u="sng" dirty="0" smtClean="0"/>
              <a:t>3 by 4</a:t>
            </a:r>
            <a:r>
              <a:rPr lang="en-US" sz="2000" dirty="0" smtClean="0"/>
              <a:t> matrix and B is a </a:t>
            </a:r>
            <a:r>
              <a:rPr lang="en-US" sz="2000" b="1" u="sng" dirty="0" smtClean="0"/>
              <a:t>4 by 2</a:t>
            </a:r>
            <a:r>
              <a:rPr lang="en-US" sz="2000" dirty="0" smtClean="0"/>
              <a:t> matrix,</a:t>
            </a:r>
          </a:p>
          <a:p>
            <a:r>
              <a:rPr lang="en-US" sz="2000" dirty="0" smtClean="0"/>
              <a:t>AB is a </a:t>
            </a:r>
            <a:r>
              <a:rPr lang="en-US" sz="2000" b="1" u="sng" dirty="0" smtClean="0"/>
              <a:t>3 by 2</a:t>
            </a:r>
            <a:r>
              <a:rPr lang="en-US" sz="2000" dirty="0" smtClean="0"/>
              <a:t> matrix</a:t>
            </a:r>
            <a:endParaRPr lang="en-SG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881089" y="5347854"/>
            <a:ext cx="5144656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Write a 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multiplication</a:t>
            </a:r>
            <a:r>
              <a:rPr lang="en-US" sz="2000" dirty="0" smtClean="0"/>
              <a:t> that takes in two matrices and returns the multiplication of the two matrices.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178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 do . . .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8A – List</a:t>
            </a:r>
          </a:p>
          <a:p>
            <a:r>
              <a:rPr lang="en-US" dirty="0" smtClean="0"/>
              <a:t>8B – List 2</a:t>
            </a:r>
          </a:p>
          <a:p>
            <a:r>
              <a:rPr lang="en-US" dirty="0" smtClean="0"/>
              <a:t>Programming </a:t>
            </a:r>
            <a:r>
              <a:rPr lang="en-US" dirty="0" smtClean="0"/>
              <a:t>Assignment 7 : Matrix 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037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rocessing.org/tutorials/2darray/imgs/poi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894" y="1029279"/>
            <a:ext cx="5140612" cy="514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0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rocessing.org/tutorials/2darray/imgs/poi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78661"/>
            <a:ext cx="5140612" cy="514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rocessing.org/tutorials/2darray/imgs/gri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426" y="177857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6022109" y="1778578"/>
            <a:ext cx="2049317" cy="98598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12873" y="2764561"/>
            <a:ext cx="2058553" cy="919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82295" y="3907107"/>
            <a:ext cx="357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table with 4 rows and 4 columns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9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. . .</a:t>
            </a:r>
            <a:endParaRPr lang="en-SG" dirty="0"/>
          </a:p>
        </p:txBody>
      </p:sp>
      <p:pic>
        <p:nvPicPr>
          <p:cNvPr id="1028" name="Picture 4" descr="https://processing.org/tutorials/2darray/imgs/gr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699" y="194086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38355" y="1428750"/>
            <a:ext cx="4594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table with 4 rows and 4 columns</a:t>
            </a:r>
            <a:endParaRPr lang="en-SG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831298" y="2064512"/>
          <a:ext cx="3808992" cy="188854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952248">
                  <a:extLst>
                    <a:ext uri="{9D8B030D-6E8A-4147-A177-3AD203B41FA5}">
                      <a16:colId xmlns:a16="http://schemas.microsoft.com/office/drawing/2014/main" val="3043170833"/>
                    </a:ext>
                  </a:extLst>
                </a:gridCol>
                <a:gridCol w="952248">
                  <a:extLst>
                    <a:ext uri="{9D8B030D-6E8A-4147-A177-3AD203B41FA5}">
                      <a16:colId xmlns:a16="http://schemas.microsoft.com/office/drawing/2014/main" val="1696463846"/>
                    </a:ext>
                  </a:extLst>
                </a:gridCol>
                <a:gridCol w="952248">
                  <a:extLst>
                    <a:ext uri="{9D8B030D-6E8A-4147-A177-3AD203B41FA5}">
                      <a16:colId xmlns:a16="http://schemas.microsoft.com/office/drawing/2014/main" val="3817224346"/>
                    </a:ext>
                  </a:extLst>
                </a:gridCol>
                <a:gridCol w="952248">
                  <a:extLst>
                    <a:ext uri="{9D8B030D-6E8A-4147-A177-3AD203B41FA5}">
                      <a16:colId xmlns:a16="http://schemas.microsoft.com/office/drawing/2014/main" val="2371598916"/>
                    </a:ext>
                  </a:extLst>
                </a:gridCol>
              </a:tblGrid>
              <a:tr h="4721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255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185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185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038366"/>
                  </a:ext>
                </a:extLst>
              </a:tr>
              <a:tr h="4721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255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96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185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185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48549"/>
                  </a:ext>
                </a:extLst>
              </a:tr>
              <a:tr h="4721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255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185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96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526625"/>
                  </a:ext>
                </a:extLst>
              </a:tr>
              <a:tr h="4721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255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185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185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96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756710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593862" y="2690167"/>
            <a:ext cx="1339273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1537956" y="4240690"/>
            <a:ext cx="9800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represent a table with </a:t>
            </a:r>
            <a:r>
              <a:rPr lang="en-US" sz="2400" b="1" u="sng" dirty="0" smtClean="0"/>
              <a:t>n</a:t>
            </a:r>
            <a:r>
              <a:rPr lang="en-US" sz="2400" dirty="0" smtClean="0"/>
              <a:t> rows and </a:t>
            </a:r>
            <a:r>
              <a:rPr lang="en-US" sz="2400" b="1" u="sng" dirty="0" smtClean="0"/>
              <a:t>m</a:t>
            </a:r>
            <a:r>
              <a:rPr lang="en-US" sz="2400" dirty="0" smtClean="0"/>
              <a:t> columns into a </a:t>
            </a:r>
            <a:r>
              <a:rPr lang="en-US" sz="2400" b="1" u="sng" dirty="0" smtClean="0"/>
              <a:t>n by m </a:t>
            </a:r>
            <a:r>
              <a:rPr lang="en-US" sz="2400" dirty="0" smtClean="0"/>
              <a:t>matrix.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18278" y="4989989"/>
                <a:ext cx="3391394" cy="1379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SG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55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185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255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96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SG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85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185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185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SG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55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255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185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SG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85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96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185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96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78" y="4989989"/>
                <a:ext cx="3391394" cy="13796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345382" y="5218128"/>
            <a:ext cx="2576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n</a:t>
            </a:r>
            <a:r>
              <a:rPr lang="en-US" dirty="0" smtClean="0"/>
              <a:t> rows (horizontal)</a:t>
            </a:r>
          </a:p>
          <a:p>
            <a:pPr algn="ctr"/>
            <a:r>
              <a:rPr lang="en-US" dirty="0" smtClean="0"/>
              <a:t>by </a:t>
            </a:r>
          </a:p>
          <a:p>
            <a:pPr algn="ctr"/>
            <a:r>
              <a:rPr lang="en-US" b="1" u="sng" dirty="0" smtClean="0"/>
              <a:t>m</a:t>
            </a:r>
            <a:r>
              <a:rPr lang="en-US" dirty="0" smtClean="0"/>
              <a:t> columns (vertical)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6082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Matrix to a 2 dimensional array</a:t>
            </a:r>
            <a:endParaRPr lang="en-SG" dirty="0"/>
          </a:p>
        </p:txBody>
      </p:sp>
      <p:sp>
        <p:nvSpPr>
          <p:cNvPr id="6" name="Right Arrow 5"/>
          <p:cNvSpPr/>
          <p:nvPr/>
        </p:nvSpPr>
        <p:spPr>
          <a:xfrm>
            <a:off x="5502563" y="3155121"/>
            <a:ext cx="1339273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7010399" y="2171700"/>
            <a:ext cx="5329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[[255,185,185,0],</a:t>
            </a:r>
          </a:p>
          <a:p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[255,96,185,185],</a:t>
            </a:r>
          </a:p>
          <a:p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[255,0,185,96],</a:t>
            </a:r>
          </a:p>
          <a:p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[255,185,185,96]]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2073" y="4932218"/>
            <a:ext cx="495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Nested lists in Python: a list in a list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05478" y="2636058"/>
                <a:ext cx="3391394" cy="1379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SG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55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185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255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96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SG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85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185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185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SG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55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255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185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SG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85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96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185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96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478" y="2636058"/>
                <a:ext cx="3391394" cy="13796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46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10183091" cy="130694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manipulate two dimensional array : nested lists</a:t>
            </a:r>
          </a:p>
          <a:p>
            <a:pPr lvl="1"/>
            <a:r>
              <a:rPr lang="en-US" sz="3200" dirty="0" smtClean="0"/>
              <a:t>using matrix as example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23165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of Matrix</a:t>
            </a:r>
            <a:endParaRPr lang="en-SG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8" y="1858480"/>
            <a:ext cx="10795523" cy="2962902"/>
          </a:xfrm>
        </p:spPr>
      </p:pic>
    </p:spTree>
    <p:extLst>
      <p:ext uri="{BB962C8B-B14F-4D97-AF65-F5344CB8AC3E}">
        <p14:creationId xmlns:p14="http://schemas.microsoft.com/office/powerpoint/2010/main" val="32408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and Methods to Matrices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14944"/>
            <a:ext cx="10173855" cy="4179455"/>
          </a:xfrm>
        </p:spPr>
        <p:txBody>
          <a:bodyPr>
            <a:noAutofit/>
          </a:bodyPr>
          <a:lstStyle/>
          <a:p>
            <a:r>
              <a:rPr lang="en-US" sz="2800" dirty="0" smtClean="0"/>
              <a:t>print</a:t>
            </a:r>
          </a:p>
          <a:p>
            <a:r>
              <a:rPr lang="en-US" sz="2800" dirty="0" smtClean="0"/>
              <a:t>finding maximum</a:t>
            </a:r>
          </a:p>
          <a:p>
            <a:r>
              <a:rPr lang="en-US" sz="2800" dirty="0" smtClean="0"/>
              <a:t>addition , subtraction</a:t>
            </a:r>
          </a:p>
          <a:p>
            <a:r>
              <a:rPr lang="en-US" sz="2800" dirty="0" smtClean="0"/>
              <a:t>scalar multiplication</a:t>
            </a:r>
          </a:p>
          <a:p>
            <a:r>
              <a:rPr lang="en-US" sz="2800" dirty="0" smtClean="0"/>
              <a:t>transpose</a:t>
            </a:r>
          </a:p>
          <a:p>
            <a:r>
              <a:rPr lang="en-US" sz="2800" dirty="0" smtClean="0"/>
              <a:t>matrix multiplication (if possible)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96502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null matrix : matrix with all 0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2650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creating a </a:t>
            </a:r>
            <a:r>
              <a:rPr lang="en-US" b="1" u="sng" dirty="0" smtClean="0">
                <a:cs typeface="Courier New" panose="02070309020205020404" pitchFamily="49" charset="0"/>
              </a:rPr>
              <a:t>m</a:t>
            </a:r>
            <a:r>
              <a:rPr lang="en-US" dirty="0" smtClean="0">
                <a:cs typeface="Courier New" panose="02070309020205020404" pitchFamily="49" charset="0"/>
              </a:rPr>
              <a:t> row by </a:t>
            </a:r>
            <a:r>
              <a:rPr lang="en-US" b="1" u="sng" dirty="0" smtClean="0">
                <a:cs typeface="Courier New" panose="02070309020205020404" pitchFamily="49" charset="0"/>
              </a:rPr>
              <a:t>n</a:t>
            </a:r>
            <a:r>
              <a:rPr lang="en-US" dirty="0" smtClean="0">
                <a:cs typeface="Courier New" panose="02070309020205020404" pitchFamily="49" charset="0"/>
              </a:rPr>
              <a:t> column null matrix</a:t>
            </a:r>
          </a:p>
          <a:p>
            <a:pPr marL="0" indent="0">
              <a:buNone/>
            </a:pP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if m = n, the matrix will be square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a matrix need not be square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1" y="2969491"/>
            <a:ext cx="5053838" cy="1095885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83038"/>
            <a:ext cx="5413560" cy="2893762"/>
          </a:xfrm>
          <a:prstGeom prst="rect">
            <a:avLst/>
          </a:prstGeom>
        </p:spPr>
      </p:pic>
      <p:sp>
        <p:nvSpPr>
          <p:cNvPr id="8" name="Cloud Callout 7"/>
          <p:cNvSpPr/>
          <p:nvPr/>
        </p:nvSpPr>
        <p:spPr>
          <a:xfrm>
            <a:off x="5322453" y="4755916"/>
            <a:ext cx="3119582" cy="2255294"/>
          </a:xfrm>
          <a:prstGeom prst="cloudCallout">
            <a:avLst>
              <a:gd name="adj1" fmla="val -57547"/>
              <a:gd name="adj2" fmla="val -90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this does not work. </a:t>
            </a:r>
            <a:r>
              <a:rPr lang="en-US" sz="2400" dirty="0"/>
              <a:t>W</a:t>
            </a:r>
            <a:r>
              <a:rPr lang="en-US" sz="2400" dirty="0" smtClean="0"/>
              <a:t>hy?</a:t>
            </a:r>
          </a:p>
          <a:p>
            <a:pPr algn="ctr"/>
            <a:r>
              <a:rPr lang="en-US" sz="2400" dirty="0" smtClean="0"/>
              <a:t>so how?</a:t>
            </a:r>
            <a:endParaRPr lang="en-SG" sz="2400" dirty="0"/>
          </a:p>
        </p:txBody>
      </p:sp>
      <p:sp>
        <p:nvSpPr>
          <p:cNvPr id="9" name="Rectangle 8"/>
          <p:cNvSpPr/>
          <p:nvPr/>
        </p:nvSpPr>
        <p:spPr>
          <a:xfrm>
            <a:off x="6899564" y="2401455"/>
            <a:ext cx="4553527" cy="206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200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Office Theme</vt:lpstr>
      <vt:lpstr>Lesson 8</vt:lpstr>
      <vt:lpstr>PowerPoint Presentation</vt:lpstr>
      <vt:lpstr>PowerPoint Presentation</vt:lpstr>
      <vt:lpstr>Representing . . .</vt:lpstr>
      <vt:lpstr>A Matrix to a 2 dimensional array</vt:lpstr>
      <vt:lpstr>Lesson Objective</vt:lpstr>
      <vt:lpstr>Notation of Matrix</vt:lpstr>
      <vt:lpstr>Operations and Methods to Matrices</vt:lpstr>
      <vt:lpstr>creating a null matrix : matrix with all 0</vt:lpstr>
      <vt:lpstr>printing a matrix</vt:lpstr>
      <vt:lpstr>finding maximum value in a matrix : </vt:lpstr>
      <vt:lpstr>Matrix Addition</vt:lpstr>
      <vt:lpstr>Matrix Addition</vt:lpstr>
      <vt:lpstr>Scalar Multiplication</vt:lpstr>
      <vt:lpstr>Transpose of a Matrix</vt:lpstr>
      <vt:lpstr>Matrix Multiplication</vt:lpstr>
      <vt:lpstr>Work to do . . 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8</dc:title>
  <dc:creator>Eugene Lim Xu Yang</dc:creator>
  <cp:lastModifiedBy>Eugene Lim Xu Yang</cp:lastModifiedBy>
  <cp:revision>1</cp:revision>
  <dcterms:created xsi:type="dcterms:W3CDTF">2020-03-31T07:23:30Z</dcterms:created>
  <dcterms:modified xsi:type="dcterms:W3CDTF">2020-03-31T07:23:40Z</dcterms:modified>
</cp:coreProperties>
</file>