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4726"/>
  </p:normalViewPr>
  <p:slideViewPr>
    <p:cSldViewPr snapToGrid="0">
      <p:cViewPr>
        <p:scale>
          <a:sx n="224" d="100"/>
          <a:sy n="224" d="100"/>
        </p:scale>
        <p:origin x="-4520" y="-2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6F49-7EA0-4DA7-92B2-38F43E80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CDE0E-2E1D-C901-FCCF-2CFCEC2CF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BDDB2-E245-0365-DB7E-EB40D5DF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18D70-1418-7EDA-44C5-EFC73D28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D135-0DF6-1FFD-FF4D-D57F7779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66F9-2877-C292-DBB6-DF504F4F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874D-0AB0-C6E0-5AB2-E1EAB7ECC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6FC8F-D690-A1A3-1A7F-C1B73A31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E9E12-0E06-440F-9EB2-D4A86080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C2815-6615-4D88-F2FD-72D706D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F584D-24E2-301B-F5D8-47962F1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53236-A7A6-CCF5-AA62-C02BDBBE1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DCAA-8646-A94D-5337-109B7691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D3CBB-79E8-C59B-63CB-9AE57AC3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ED1C-6F9C-1E58-6B33-F4D95B8E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9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878C-81D7-AD56-4118-EED369DE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228F-4EB4-BD3C-0AF8-DC8BB6D0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2CA3-6702-862D-22E7-E8DC0521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2ED8-5C2A-2339-D009-B44E6C93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69705-C0F8-BFE4-1EAA-806BE188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044A-99D0-5945-8675-A12F18A3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38C2-B12A-3F9E-B265-B0EEFDE8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702A-86FC-A0FB-9524-9D2191CB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5FF36-6C2A-3A35-D80E-FF35CED4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4193C-DA5B-C508-E72C-64E8A87D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1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5F5D-99BF-6699-F39A-6934E45B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1D01-0F40-15DC-487B-7A5D031FF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057FB-FD57-C6BC-3245-328F125C0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1B4DA-44EA-A1A9-136F-CB8B4746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05F6-A9CE-C38A-C4BA-621D53C0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C54CF-EB95-A700-343E-3242836B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6632-C8FC-E551-22B1-6B5BC738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287-4C64-076B-97A0-9784B4AE6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99EA8-A3BB-684A-7BAD-1F6CE043E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EE6BC-803E-E7C7-7DA3-4C582375A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282D2-9C22-AD17-838E-98F0906CB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3C67-4245-4D05-3997-7BE784FA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992D3-5560-7EF1-7550-7B54EA94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6B519-A2A5-7A2F-9F79-9788CEA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1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7F0F-9591-0D85-3079-6C51B09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4617-FFB6-8EC1-4B4A-722425D4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A73C0-71B9-8030-BB7E-A08D0DE7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CBAE1-A921-F25B-3162-CBB250DA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5AC54-025C-022A-20B5-87D34A7D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1AEC2-DC71-5523-6B55-0142B9B2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DB51D-E742-47ED-B35B-B41D6544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2383-1191-8308-37D8-343E2CB2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0AEC-F306-BA01-4C8F-1EA78DF7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FA946-0A0A-6181-B9D0-2951188EB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D70B0-308E-B397-A8E8-C95F9D1B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1010C-4E99-374A-2C64-A58FCE70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4747C-B01C-243B-4710-27DA1C5B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9A3F-70B9-5130-BBFE-91F4B619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27996-FEDB-4F3F-7808-BF9B74D0B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56246-7094-4B4B-3C1F-CD0AFC57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33DC9-A749-46CF-A056-06E4A513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B8D8-819B-200A-7B33-186E1290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43E78-3CF5-6FA9-6F04-F4B0022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C763A-7BD8-09F5-CFCB-7BEFCE5F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4409C-FA15-5606-C64B-3757F5FB4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FD0A6-4BB0-23BD-26E2-E3E3BD173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9122-3A4A-8A4F-BF1C-862161F7CC71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E141-E553-4883-19A2-59E670232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A9C18-73AF-050F-1989-CBC0F7406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FC31DA8-72BB-3C41-6211-D3C72031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5440" cy="6359236"/>
          </a:xfrm>
          <a:prstGeom prst="rect">
            <a:avLst/>
          </a:prstGeom>
        </p:spPr>
      </p:pic>
      <p:sp>
        <p:nvSpPr>
          <p:cNvPr id="27" name="Line Callout 3 (No Border) 26">
            <a:extLst>
              <a:ext uri="{FF2B5EF4-FFF2-40B4-BE49-F238E27FC236}">
                <a16:creationId xmlns:a16="http://schemas.microsoft.com/office/drawing/2014/main" id="{E63C6824-3B13-D8D8-F413-D7EEEA6FC97E}"/>
              </a:ext>
            </a:extLst>
          </p:cNvPr>
          <p:cNvSpPr/>
          <p:nvPr/>
        </p:nvSpPr>
        <p:spPr>
          <a:xfrm>
            <a:off x="5281052" y="5780697"/>
            <a:ext cx="177934" cy="138499"/>
          </a:xfrm>
          <a:prstGeom prst="callout3">
            <a:avLst>
              <a:gd name="adj1" fmla="val -10353"/>
              <a:gd name="adj2" fmla="val 56133"/>
              <a:gd name="adj3" fmla="val -115125"/>
              <a:gd name="adj4" fmla="val 60694"/>
              <a:gd name="adj5" fmla="val -454072"/>
              <a:gd name="adj6" fmla="val 197255"/>
              <a:gd name="adj7" fmla="val -452778"/>
              <a:gd name="adj8" fmla="val 195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37B</a:t>
            </a:r>
          </a:p>
        </p:txBody>
      </p:sp>
      <p:sp>
        <p:nvSpPr>
          <p:cNvPr id="30" name="Line Callout 3 (No Border) 29">
            <a:extLst>
              <a:ext uri="{FF2B5EF4-FFF2-40B4-BE49-F238E27FC236}">
                <a16:creationId xmlns:a16="http://schemas.microsoft.com/office/drawing/2014/main" id="{ACC05D42-693A-988D-0CBA-760DB7EB0EE3}"/>
              </a:ext>
            </a:extLst>
          </p:cNvPr>
          <p:cNvSpPr/>
          <p:nvPr/>
        </p:nvSpPr>
        <p:spPr>
          <a:xfrm>
            <a:off x="5232177" y="4179895"/>
            <a:ext cx="179536" cy="138499"/>
          </a:xfrm>
          <a:prstGeom prst="callout3">
            <a:avLst>
              <a:gd name="adj1" fmla="val -10353"/>
              <a:gd name="adj2" fmla="val 56133"/>
              <a:gd name="adj3" fmla="val -115125"/>
              <a:gd name="adj4" fmla="val 60694"/>
              <a:gd name="adj5" fmla="val -497827"/>
              <a:gd name="adj6" fmla="val 68867"/>
              <a:gd name="adj7" fmla="val -495522"/>
              <a:gd name="adj8" fmla="val 684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29B</a:t>
            </a:r>
          </a:p>
        </p:txBody>
      </p:sp>
      <p:sp>
        <p:nvSpPr>
          <p:cNvPr id="31" name="Line Callout 3 (No Border) 30">
            <a:extLst>
              <a:ext uri="{FF2B5EF4-FFF2-40B4-BE49-F238E27FC236}">
                <a16:creationId xmlns:a16="http://schemas.microsoft.com/office/drawing/2014/main" id="{F108416C-A730-7130-810A-A3DE2D66C4E5}"/>
              </a:ext>
            </a:extLst>
          </p:cNvPr>
          <p:cNvSpPr/>
          <p:nvPr/>
        </p:nvSpPr>
        <p:spPr>
          <a:xfrm>
            <a:off x="5538372" y="4179895"/>
            <a:ext cx="179536" cy="138499"/>
          </a:xfrm>
          <a:prstGeom prst="callout3">
            <a:avLst>
              <a:gd name="adj1" fmla="val -10353"/>
              <a:gd name="adj2" fmla="val 56133"/>
              <a:gd name="adj3" fmla="val -115125"/>
              <a:gd name="adj4" fmla="val 60694"/>
              <a:gd name="adj5" fmla="val -612477"/>
              <a:gd name="adj6" fmla="val 275042"/>
              <a:gd name="adj7" fmla="val -610172"/>
              <a:gd name="adj8" fmla="val 2776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28B</a:t>
            </a:r>
          </a:p>
        </p:txBody>
      </p:sp>
      <p:sp>
        <p:nvSpPr>
          <p:cNvPr id="32" name="Line Callout 3 (No Border) 31">
            <a:extLst>
              <a:ext uri="{FF2B5EF4-FFF2-40B4-BE49-F238E27FC236}">
                <a16:creationId xmlns:a16="http://schemas.microsoft.com/office/drawing/2014/main" id="{B8F35AB0-FF97-8F09-200F-5D625D01BE30}"/>
              </a:ext>
            </a:extLst>
          </p:cNvPr>
          <p:cNvSpPr/>
          <p:nvPr/>
        </p:nvSpPr>
        <p:spPr>
          <a:xfrm>
            <a:off x="6012952" y="4179895"/>
            <a:ext cx="179536" cy="138499"/>
          </a:xfrm>
          <a:prstGeom prst="callout3">
            <a:avLst>
              <a:gd name="adj1" fmla="val -10353"/>
              <a:gd name="adj2" fmla="val 56133"/>
              <a:gd name="adj3" fmla="val -115125"/>
              <a:gd name="adj4" fmla="val 60694"/>
              <a:gd name="adj5" fmla="val -483857"/>
              <a:gd name="adj6" fmla="val 65882"/>
              <a:gd name="adj7" fmla="val -477598"/>
              <a:gd name="adj8" fmla="val 6080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24B</a:t>
            </a:r>
          </a:p>
        </p:txBody>
      </p:sp>
      <p:sp>
        <p:nvSpPr>
          <p:cNvPr id="34" name="Line Callout 3 (No Border) 33">
            <a:extLst>
              <a:ext uri="{FF2B5EF4-FFF2-40B4-BE49-F238E27FC236}">
                <a16:creationId xmlns:a16="http://schemas.microsoft.com/office/drawing/2014/main" id="{0FE2BF67-117E-32C1-DB35-1E595D4ED790}"/>
              </a:ext>
            </a:extLst>
          </p:cNvPr>
          <p:cNvSpPr/>
          <p:nvPr/>
        </p:nvSpPr>
        <p:spPr>
          <a:xfrm>
            <a:off x="4889573" y="2229805"/>
            <a:ext cx="179536" cy="138499"/>
          </a:xfrm>
          <a:prstGeom prst="callout3">
            <a:avLst>
              <a:gd name="adj1" fmla="val 88483"/>
              <a:gd name="adj2" fmla="val 53084"/>
              <a:gd name="adj3" fmla="val 240683"/>
              <a:gd name="adj4" fmla="val 51545"/>
              <a:gd name="adj5" fmla="val 306827"/>
              <a:gd name="adj6" fmla="val 50633"/>
              <a:gd name="adj7" fmla="val 439596"/>
              <a:gd name="adj8" fmla="val 821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24B</a:t>
            </a:r>
          </a:p>
        </p:txBody>
      </p:sp>
      <p:sp>
        <p:nvSpPr>
          <p:cNvPr id="35" name="Line Callout 3 (No Border) 34">
            <a:extLst>
              <a:ext uri="{FF2B5EF4-FFF2-40B4-BE49-F238E27FC236}">
                <a16:creationId xmlns:a16="http://schemas.microsoft.com/office/drawing/2014/main" id="{BBC30BD9-F482-179B-6833-198658C143D4}"/>
              </a:ext>
            </a:extLst>
          </p:cNvPr>
          <p:cNvSpPr/>
          <p:nvPr/>
        </p:nvSpPr>
        <p:spPr>
          <a:xfrm>
            <a:off x="5148422" y="2229804"/>
            <a:ext cx="179536" cy="138499"/>
          </a:xfrm>
          <a:prstGeom prst="callout3">
            <a:avLst>
              <a:gd name="adj1" fmla="val 88483"/>
              <a:gd name="adj2" fmla="val 53084"/>
              <a:gd name="adj3" fmla="val 240683"/>
              <a:gd name="adj4" fmla="val 51545"/>
              <a:gd name="adj5" fmla="val 381942"/>
              <a:gd name="adj6" fmla="val 50633"/>
              <a:gd name="adj7" fmla="val 392155"/>
              <a:gd name="adj8" fmla="val 486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23B</a:t>
            </a:r>
          </a:p>
        </p:txBody>
      </p:sp>
      <p:sp>
        <p:nvSpPr>
          <p:cNvPr id="36" name="Line Callout 3 (No Border) 35">
            <a:extLst>
              <a:ext uri="{FF2B5EF4-FFF2-40B4-BE49-F238E27FC236}">
                <a16:creationId xmlns:a16="http://schemas.microsoft.com/office/drawing/2014/main" id="{9FEA84B2-3134-42D3-F856-B5C10E68144D}"/>
              </a:ext>
            </a:extLst>
          </p:cNvPr>
          <p:cNvSpPr/>
          <p:nvPr/>
        </p:nvSpPr>
        <p:spPr>
          <a:xfrm>
            <a:off x="5407271" y="2229803"/>
            <a:ext cx="179536" cy="138499"/>
          </a:xfrm>
          <a:prstGeom prst="callout3">
            <a:avLst>
              <a:gd name="adj1" fmla="val 88483"/>
              <a:gd name="adj2" fmla="val 53084"/>
              <a:gd name="adj3" fmla="val 240683"/>
              <a:gd name="adj4" fmla="val 51545"/>
              <a:gd name="adj5" fmla="val 243572"/>
              <a:gd name="adj6" fmla="val 50633"/>
              <a:gd name="adj7" fmla="val 411922"/>
              <a:gd name="adj8" fmla="val -32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22B</a:t>
            </a:r>
          </a:p>
        </p:txBody>
      </p:sp>
      <p:sp>
        <p:nvSpPr>
          <p:cNvPr id="37" name="Line Callout 3 (No Border) 36">
            <a:extLst>
              <a:ext uri="{FF2B5EF4-FFF2-40B4-BE49-F238E27FC236}">
                <a16:creationId xmlns:a16="http://schemas.microsoft.com/office/drawing/2014/main" id="{AC799844-24AD-ABCC-E737-30D9B680AEB2}"/>
              </a:ext>
            </a:extLst>
          </p:cNvPr>
          <p:cNvSpPr/>
          <p:nvPr/>
        </p:nvSpPr>
        <p:spPr>
          <a:xfrm>
            <a:off x="5741349" y="2229802"/>
            <a:ext cx="179536" cy="138499"/>
          </a:xfrm>
          <a:prstGeom prst="callout3">
            <a:avLst>
              <a:gd name="adj1" fmla="val 88483"/>
              <a:gd name="adj2" fmla="val 53084"/>
              <a:gd name="adj3" fmla="val 240683"/>
              <a:gd name="adj4" fmla="val 51545"/>
              <a:gd name="adj5" fmla="val 267293"/>
              <a:gd name="adj6" fmla="val 47583"/>
              <a:gd name="adj7" fmla="val 356574"/>
              <a:gd name="adj8" fmla="val 242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21B</a:t>
            </a:r>
          </a:p>
        </p:txBody>
      </p:sp>
      <p:sp>
        <p:nvSpPr>
          <p:cNvPr id="38" name="Line Callout 3 (No Border) 37">
            <a:extLst>
              <a:ext uri="{FF2B5EF4-FFF2-40B4-BE49-F238E27FC236}">
                <a16:creationId xmlns:a16="http://schemas.microsoft.com/office/drawing/2014/main" id="{658F8266-AF45-FA63-9863-08AEFE191387}"/>
              </a:ext>
            </a:extLst>
          </p:cNvPr>
          <p:cNvSpPr/>
          <p:nvPr/>
        </p:nvSpPr>
        <p:spPr>
          <a:xfrm>
            <a:off x="6710702" y="2214583"/>
            <a:ext cx="179536" cy="138499"/>
          </a:xfrm>
          <a:prstGeom prst="callout3">
            <a:avLst>
              <a:gd name="adj1" fmla="val 88483"/>
              <a:gd name="adj2" fmla="val 53084"/>
              <a:gd name="adj3" fmla="val 100834"/>
              <a:gd name="adj4" fmla="val 54054"/>
              <a:gd name="adj5" fmla="val 143705"/>
              <a:gd name="adj6" fmla="val 52601"/>
              <a:gd name="adj7" fmla="val 223229"/>
              <a:gd name="adj8" fmla="val -84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23B</a:t>
            </a:r>
          </a:p>
        </p:txBody>
      </p:sp>
      <p:sp>
        <p:nvSpPr>
          <p:cNvPr id="39" name="Line Callout 3 (No Border) 38">
            <a:extLst>
              <a:ext uri="{FF2B5EF4-FFF2-40B4-BE49-F238E27FC236}">
                <a16:creationId xmlns:a16="http://schemas.microsoft.com/office/drawing/2014/main" id="{16FFC0F8-B093-C842-0764-CA050B09636A}"/>
              </a:ext>
            </a:extLst>
          </p:cNvPr>
          <p:cNvSpPr/>
          <p:nvPr/>
        </p:nvSpPr>
        <p:spPr>
          <a:xfrm>
            <a:off x="7011585" y="2214582"/>
            <a:ext cx="179536" cy="138499"/>
          </a:xfrm>
          <a:prstGeom prst="callout3">
            <a:avLst>
              <a:gd name="adj1" fmla="val 88483"/>
              <a:gd name="adj2" fmla="val 53084"/>
              <a:gd name="adj3" fmla="val 93063"/>
              <a:gd name="adj4" fmla="val 54054"/>
              <a:gd name="adj5" fmla="val 166101"/>
              <a:gd name="adj6" fmla="val 53683"/>
              <a:gd name="adj7" fmla="val 245878"/>
              <a:gd name="adj8" fmla="val -5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24B</a:t>
            </a:r>
          </a:p>
        </p:txBody>
      </p:sp>
      <p:sp>
        <p:nvSpPr>
          <p:cNvPr id="40" name="Line Callout 3 (No Border) 39">
            <a:extLst>
              <a:ext uri="{FF2B5EF4-FFF2-40B4-BE49-F238E27FC236}">
                <a16:creationId xmlns:a16="http://schemas.microsoft.com/office/drawing/2014/main" id="{59859C8B-27BC-F355-6619-901927DCEC05}"/>
              </a:ext>
            </a:extLst>
          </p:cNvPr>
          <p:cNvSpPr/>
          <p:nvPr/>
        </p:nvSpPr>
        <p:spPr>
          <a:xfrm>
            <a:off x="4001135" y="772783"/>
            <a:ext cx="179536" cy="138499"/>
          </a:xfrm>
          <a:prstGeom prst="callout3">
            <a:avLst>
              <a:gd name="adj1" fmla="val 49455"/>
              <a:gd name="adj2" fmla="val 113298"/>
              <a:gd name="adj3" fmla="val 48796"/>
              <a:gd name="adj4" fmla="val 304947"/>
              <a:gd name="adj5" fmla="val 49388"/>
              <a:gd name="adj6" fmla="val 308512"/>
              <a:gd name="adj7" fmla="val 47603"/>
              <a:gd name="adj8" fmla="val 3604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44B</a:t>
            </a:r>
          </a:p>
        </p:txBody>
      </p:sp>
      <p:sp>
        <p:nvSpPr>
          <p:cNvPr id="41" name="Line Callout 3 (No Border) 40">
            <a:extLst>
              <a:ext uri="{FF2B5EF4-FFF2-40B4-BE49-F238E27FC236}">
                <a16:creationId xmlns:a16="http://schemas.microsoft.com/office/drawing/2014/main" id="{7539EE4A-E4BF-8051-AD0A-513F04339BEF}"/>
              </a:ext>
            </a:extLst>
          </p:cNvPr>
          <p:cNvSpPr/>
          <p:nvPr/>
        </p:nvSpPr>
        <p:spPr>
          <a:xfrm>
            <a:off x="4001135" y="970227"/>
            <a:ext cx="179536" cy="138499"/>
          </a:xfrm>
          <a:prstGeom prst="callout3">
            <a:avLst>
              <a:gd name="adj1" fmla="val 49455"/>
              <a:gd name="adj2" fmla="val 113298"/>
              <a:gd name="adj3" fmla="val 48796"/>
              <a:gd name="adj4" fmla="val 304947"/>
              <a:gd name="adj5" fmla="val 49388"/>
              <a:gd name="adj6" fmla="val 308512"/>
              <a:gd name="adj7" fmla="val 54107"/>
              <a:gd name="adj8" fmla="val 3077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43B</a:t>
            </a:r>
          </a:p>
        </p:txBody>
      </p:sp>
      <p:sp>
        <p:nvSpPr>
          <p:cNvPr id="42" name="Line Callout 3 (No Border) 41">
            <a:extLst>
              <a:ext uri="{FF2B5EF4-FFF2-40B4-BE49-F238E27FC236}">
                <a16:creationId xmlns:a16="http://schemas.microsoft.com/office/drawing/2014/main" id="{1F79FA1A-E53B-19C1-AAFB-F27888AD399A}"/>
              </a:ext>
            </a:extLst>
          </p:cNvPr>
          <p:cNvSpPr/>
          <p:nvPr/>
        </p:nvSpPr>
        <p:spPr>
          <a:xfrm>
            <a:off x="1595053" y="2303232"/>
            <a:ext cx="179536" cy="138499"/>
          </a:xfrm>
          <a:prstGeom prst="callout3">
            <a:avLst>
              <a:gd name="adj1" fmla="val 114502"/>
              <a:gd name="adj2" fmla="val 48066"/>
              <a:gd name="adj3" fmla="val 295973"/>
              <a:gd name="adj4" fmla="val 46528"/>
              <a:gd name="adj5" fmla="val 296565"/>
              <a:gd name="adj6" fmla="val 46389"/>
              <a:gd name="adj7" fmla="val 298031"/>
              <a:gd name="adj8" fmla="val 470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33B</a:t>
            </a:r>
          </a:p>
        </p:txBody>
      </p:sp>
      <p:sp>
        <p:nvSpPr>
          <p:cNvPr id="43" name="Line Callout 3 (No Border) 42">
            <a:extLst>
              <a:ext uri="{FF2B5EF4-FFF2-40B4-BE49-F238E27FC236}">
                <a16:creationId xmlns:a16="http://schemas.microsoft.com/office/drawing/2014/main" id="{92D2B387-2E82-43A1-0388-1FF3C638EDF3}"/>
              </a:ext>
            </a:extLst>
          </p:cNvPr>
          <p:cNvSpPr/>
          <p:nvPr/>
        </p:nvSpPr>
        <p:spPr>
          <a:xfrm>
            <a:off x="1929131" y="2229802"/>
            <a:ext cx="179536" cy="138499"/>
          </a:xfrm>
          <a:prstGeom prst="callout3">
            <a:avLst>
              <a:gd name="adj1" fmla="val 114502"/>
              <a:gd name="adj2" fmla="val 48066"/>
              <a:gd name="adj3" fmla="val 295973"/>
              <a:gd name="adj4" fmla="val 46528"/>
              <a:gd name="adj5" fmla="val 296565"/>
              <a:gd name="adj6" fmla="val 46389"/>
              <a:gd name="adj7" fmla="val 298031"/>
              <a:gd name="adj8" fmla="val 470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34B</a:t>
            </a:r>
          </a:p>
        </p:txBody>
      </p:sp>
    </p:spTree>
    <p:extLst>
      <p:ext uri="{BB962C8B-B14F-4D97-AF65-F5344CB8AC3E}">
        <p14:creationId xmlns:p14="http://schemas.microsoft.com/office/powerpoint/2010/main" val="214073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5514</TotalTime>
  <Words>14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Cullin</dc:creator>
  <cp:lastModifiedBy>Chris Cullin</cp:lastModifiedBy>
  <cp:revision>2</cp:revision>
  <dcterms:created xsi:type="dcterms:W3CDTF">2023-01-04T00:25:11Z</dcterms:created>
  <dcterms:modified xsi:type="dcterms:W3CDTF">2023-01-07T20:19:18Z</dcterms:modified>
</cp:coreProperties>
</file>