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267D8-AA74-ED48-A720-5AD80E88AE52}" v="37" dt="2023-01-08T06:52:45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1"/>
    <p:restoredTop sz="94694"/>
  </p:normalViewPr>
  <p:slideViewPr>
    <p:cSldViewPr snapToGrid="0">
      <p:cViewPr>
        <p:scale>
          <a:sx n="397" d="100"/>
          <a:sy n="397" d="100"/>
        </p:scale>
        <p:origin x="-1552" y="-4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Cullin" userId="d6418f5b8b750208" providerId="LiveId" clId="{6E7267D8-AA74-ED48-A720-5AD80E88AE52}"/>
    <pc:docChg chg="undo custSel addSld modSld">
      <pc:chgData name="Chris Cullin" userId="d6418f5b8b750208" providerId="LiveId" clId="{6E7267D8-AA74-ED48-A720-5AD80E88AE52}" dt="2023-01-08T06:52:45.001" v="547" actId="164"/>
      <pc:docMkLst>
        <pc:docMk/>
      </pc:docMkLst>
      <pc:sldChg chg="addSp delSp modSp new mod">
        <pc:chgData name="Chris Cullin" userId="d6418f5b8b750208" providerId="LiveId" clId="{6E7267D8-AA74-ED48-A720-5AD80E88AE52}" dt="2023-01-08T06:52:45.001" v="547" actId="164"/>
        <pc:sldMkLst>
          <pc:docMk/>
          <pc:sldMk cId="3538086913" sldId="257"/>
        </pc:sldMkLst>
        <pc:spChg chg="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2" creationId="{E88FBC63-FD5D-9270-946D-64E86FB578F6}"/>
          </ac:spMkLst>
        </pc:spChg>
        <pc:spChg chg="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3" creationId="{5CBC850E-8EEF-80CD-24BC-5143EAE041E9}"/>
          </ac:spMkLst>
        </pc:spChg>
        <pc:spChg chg="mod">
          <ac:chgData name="Chris Cullin" userId="d6418f5b8b750208" providerId="LiveId" clId="{6E7267D8-AA74-ED48-A720-5AD80E88AE52}" dt="2023-01-08T04:23:36.857" v="137"/>
          <ac:spMkLst>
            <pc:docMk/>
            <pc:sldMk cId="3538086913" sldId="257"/>
            <ac:spMk id="5" creationId="{FC4A72B1-5442-17E0-F0BB-D8AB7663E3C5}"/>
          </ac:spMkLst>
        </pc:spChg>
        <pc:spChg chg="mod">
          <ac:chgData name="Chris Cullin" userId="d6418f5b8b750208" providerId="LiveId" clId="{6E7267D8-AA74-ED48-A720-5AD80E88AE52}" dt="2023-01-08T04:23:36.857" v="137"/>
          <ac:spMkLst>
            <pc:docMk/>
            <pc:sldMk cId="3538086913" sldId="257"/>
            <ac:spMk id="6" creationId="{AA90A0FC-38AE-DCDE-B488-2AB948AE657C}"/>
          </ac:spMkLst>
        </pc:spChg>
        <pc:spChg chg="del mod topLvl">
          <ac:chgData name="Chris Cullin" userId="d6418f5b8b750208" providerId="LiveId" clId="{6E7267D8-AA74-ED48-A720-5AD80E88AE52}" dt="2023-01-08T04:56:00.527" v="361" actId="478"/>
          <ac:spMkLst>
            <pc:docMk/>
            <pc:sldMk cId="3538086913" sldId="257"/>
            <ac:spMk id="8" creationId="{34908635-2DBF-387E-DBB4-F2488F6CC67F}"/>
          </ac:spMkLst>
        </pc:spChg>
        <pc:spChg chg="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9" creationId="{E72E0B00-316F-8BB7-540A-0E31A5D91314}"/>
          </ac:spMkLst>
        </pc:spChg>
        <pc:spChg chg="del mod topLvl">
          <ac:chgData name="Chris Cullin" userId="d6418f5b8b750208" providerId="LiveId" clId="{6E7267D8-AA74-ED48-A720-5AD80E88AE52}" dt="2023-01-08T04:55:53.772" v="359" actId="478"/>
          <ac:spMkLst>
            <pc:docMk/>
            <pc:sldMk cId="3538086913" sldId="257"/>
            <ac:spMk id="11" creationId="{3E32FF12-FA68-E18B-E3E3-0FA3E7019C7C}"/>
          </ac:spMkLst>
        </pc:spChg>
        <pc:spChg chg="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12" creationId="{100ECF87-35A0-97FE-0DF2-729267F1F448}"/>
          </ac:spMkLst>
        </pc:spChg>
        <pc:spChg chg="del mod topLvl">
          <ac:chgData name="Chris Cullin" userId="d6418f5b8b750208" providerId="LiveId" clId="{6E7267D8-AA74-ED48-A720-5AD80E88AE52}" dt="2023-01-08T04:50:56.315" v="314" actId="478"/>
          <ac:spMkLst>
            <pc:docMk/>
            <pc:sldMk cId="3538086913" sldId="257"/>
            <ac:spMk id="16" creationId="{1467565E-A3CD-7CAA-EE0A-9DDB7A8AF138}"/>
          </ac:spMkLst>
        </pc:spChg>
        <pc:spChg chg="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17" creationId="{685118EF-B7B6-C7AE-D0EA-20770A27EF5A}"/>
          </ac:spMkLst>
        </pc:spChg>
        <pc:spChg chg="del mod topLvl">
          <ac:chgData name="Chris Cullin" userId="d6418f5b8b750208" providerId="LiveId" clId="{6E7267D8-AA74-ED48-A720-5AD80E88AE52}" dt="2023-01-08T04:50:53.753" v="313" actId="478"/>
          <ac:spMkLst>
            <pc:docMk/>
            <pc:sldMk cId="3538086913" sldId="257"/>
            <ac:spMk id="19" creationId="{69E966D1-64A4-0190-AFBB-7773FCE78902}"/>
          </ac:spMkLst>
        </pc:spChg>
        <pc:spChg chg="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20" creationId="{A60DFF09-6083-4B3C-5734-8B87867F2F45}"/>
          </ac:spMkLst>
        </pc:spChg>
        <pc:spChg chg="del mod topLvl">
          <ac:chgData name="Chris Cullin" userId="d6418f5b8b750208" providerId="LiveId" clId="{6E7267D8-AA74-ED48-A720-5AD80E88AE52}" dt="2023-01-08T04:50:52.026" v="312" actId="478"/>
          <ac:spMkLst>
            <pc:docMk/>
            <pc:sldMk cId="3538086913" sldId="257"/>
            <ac:spMk id="22" creationId="{494C1874-FC19-B498-890D-C4C08EA20A22}"/>
          </ac:spMkLst>
        </pc:spChg>
        <pc:spChg chg="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23" creationId="{CF001406-121A-A8B5-D232-6E4D5AB6AE3D}"/>
          </ac:spMkLst>
        </pc:spChg>
        <pc:spChg chg="del mod topLvl">
          <ac:chgData name="Chris Cullin" userId="d6418f5b8b750208" providerId="LiveId" clId="{6E7267D8-AA74-ED48-A720-5AD80E88AE52}" dt="2023-01-08T04:50:49.655" v="311" actId="478"/>
          <ac:spMkLst>
            <pc:docMk/>
            <pc:sldMk cId="3538086913" sldId="257"/>
            <ac:spMk id="25" creationId="{A3A0906E-C728-2577-059B-200C534F551C}"/>
          </ac:spMkLst>
        </pc:spChg>
        <pc:spChg chg="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26" creationId="{71E5D842-C72B-DF87-42E2-ECEFFB93931A}"/>
          </ac:spMkLst>
        </pc:spChg>
        <pc:spChg chg="del mod topLvl">
          <ac:chgData name="Chris Cullin" userId="d6418f5b8b750208" providerId="LiveId" clId="{6E7267D8-AA74-ED48-A720-5AD80E88AE52}" dt="2023-01-08T04:50:46.878" v="310" actId="478"/>
          <ac:spMkLst>
            <pc:docMk/>
            <pc:sldMk cId="3538086913" sldId="257"/>
            <ac:spMk id="28" creationId="{22B87320-6351-6701-4B8A-2B382047CEFD}"/>
          </ac:spMkLst>
        </pc:spChg>
        <pc:spChg chg="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29" creationId="{05AF64E9-3493-2598-A3EC-68B85CFD2F69}"/>
          </ac:spMkLst>
        </pc:spChg>
        <pc:spChg chg="del mod topLvl">
          <ac:chgData name="Chris Cullin" userId="d6418f5b8b750208" providerId="LiveId" clId="{6E7267D8-AA74-ED48-A720-5AD80E88AE52}" dt="2023-01-08T04:50:45.173" v="309" actId="478"/>
          <ac:spMkLst>
            <pc:docMk/>
            <pc:sldMk cId="3538086913" sldId="257"/>
            <ac:spMk id="31" creationId="{F290AB8E-BEC1-8A1C-D1C2-0C7E1EA2FC86}"/>
          </ac:spMkLst>
        </pc:spChg>
        <pc:spChg chg="del mod topLvl modVis">
          <ac:chgData name="Chris Cullin" userId="d6418f5b8b750208" providerId="LiveId" clId="{6E7267D8-AA74-ED48-A720-5AD80E88AE52}" dt="2023-01-08T06:51:13.345" v="543" actId="478"/>
          <ac:spMkLst>
            <pc:docMk/>
            <pc:sldMk cId="3538086913" sldId="257"/>
            <ac:spMk id="32" creationId="{E88FBC63-FD5D-9270-946D-64E86FB578F6}"/>
          </ac:spMkLst>
        </pc:spChg>
        <pc:spChg chg="del mod topLvl">
          <ac:chgData name="Chris Cullin" userId="d6418f5b8b750208" providerId="LiveId" clId="{6E7267D8-AA74-ED48-A720-5AD80E88AE52}" dt="2023-01-08T04:50:43.359" v="308" actId="478"/>
          <ac:spMkLst>
            <pc:docMk/>
            <pc:sldMk cId="3538086913" sldId="257"/>
            <ac:spMk id="34" creationId="{4F5A4347-2D34-C9BD-528F-A643FD90ADA2}"/>
          </ac:spMkLst>
        </pc:spChg>
        <pc:spChg chg="del mod topLvl">
          <ac:chgData name="Chris Cullin" userId="d6418f5b8b750208" providerId="LiveId" clId="{6E7267D8-AA74-ED48-A720-5AD80E88AE52}" dt="2023-01-08T06:51:10.457" v="542" actId="478"/>
          <ac:spMkLst>
            <pc:docMk/>
            <pc:sldMk cId="3538086913" sldId="257"/>
            <ac:spMk id="35" creationId="{5CBC850E-8EEF-80CD-24BC-5143EAE041E9}"/>
          </ac:spMkLst>
        </pc:spChg>
        <pc:spChg chg="del mod topLvl">
          <ac:chgData name="Chris Cullin" userId="d6418f5b8b750208" providerId="LiveId" clId="{6E7267D8-AA74-ED48-A720-5AD80E88AE52}" dt="2023-01-08T04:50:40.788" v="307" actId="478"/>
          <ac:spMkLst>
            <pc:docMk/>
            <pc:sldMk cId="3538086913" sldId="257"/>
            <ac:spMk id="37" creationId="{CA53674B-4FF7-B444-198E-816D29A575E6}"/>
          </ac:spMkLst>
        </pc:spChg>
        <pc:spChg chg="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38" creationId="{719FF94E-B841-115D-F923-1505DEF88822}"/>
          </ac:spMkLst>
        </pc:spChg>
        <pc:spChg chg="del mod topLvl">
          <ac:chgData name="Chris Cullin" userId="d6418f5b8b750208" providerId="LiveId" clId="{6E7267D8-AA74-ED48-A720-5AD80E88AE52}" dt="2023-01-08T05:05:34.304" v="483" actId="478"/>
          <ac:spMkLst>
            <pc:docMk/>
            <pc:sldMk cId="3538086913" sldId="257"/>
            <ac:spMk id="40" creationId="{2F0A5088-8F3E-19B4-AD85-CB4619CCD1C6}"/>
          </ac:spMkLst>
        </pc:spChg>
        <pc:spChg chg="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41" creationId="{AF0961E7-BBD2-CD21-BD40-C29D4AA4CDFC}"/>
          </ac:spMkLst>
        </pc:spChg>
        <pc:spChg chg="del mod topLvl">
          <ac:chgData name="Chris Cullin" userId="d6418f5b8b750208" providerId="LiveId" clId="{6E7267D8-AA74-ED48-A720-5AD80E88AE52}" dt="2023-01-08T04:50:37.529" v="306" actId="478"/>
          <ac:spMkLst>
            <pc:docMk/>
            <pc:sldMk cId="3538086913" sldId="257"/>
            <ac:spMk id="43" creationId="{719FD8AF-7961-D1D1-FC71-C0476B6291EC}"/>
          </ac:spMkLst>
        </pc:spChg>
        <pc:spChg chg="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44" creationId="{0DB05F00-72E7-55B4-5643-B07F97ACB8F1}"/>
          </ac:spMkLst>
        </pc:spChg>
        <pc:spChg chg="add 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45" creationId="{FC7B998D-2363-9D92-C749-9D22808CF92F}"/>
          </ac:spMkLst>
        </pc:spChg>
        <pc:spChg chg="add 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46" creationId="{1C5C3334-5555-2D81-2F3E-81097C682C52}"/>
          </ac:spMkLst>
        </pc:spChg>
        <pc:spChg chg="add 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47" creationId="{897C59D9-6482-CB39-54C8-3B4D23F0B611}"/>
          </ac:spMkLst>
        </pc:spChg>
        <pc:spChg chg="add 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48" creationId="{DF24F2C6-2EC4-5B18-C02C-F7055364AAAD}"/>
          </ac:spMkLst>
        </pc:spChg>
        <pc:spChg chg="add 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49" creationId="{E824AFB2-58E3-4764-A147-3F088C6CFD67}"/>
          </ac:spMkLst>
        </pc:spChg>
        <pc:spChg chg="add mod topLvl">
          <ac:chgData name="Chris Cullin" userId="d6418f5b8b750208" providerId="LiveId" clId="{6E7267D8-AA74-ED48-A720-5AD80E88AE52}" dt="2023-01-08T06:52:45.001" v="547" actId="164"/>
          <ac:spMkLst>
            <pc:docMk/>
            <pc:sldMk cId="3538086913" sldId="257"/>
            <ac:spMk id="50" creationId="{F72DB848-F346-0976-FA09-6D000D2920BA}"/>
          </ac:spMkLst>
        </pc:spChg>
        <pc:grpChg chg="add del mod">
          <ac:chgData name="Chris Cullin" userId="d6418f5b8b750208" providerId="LiveId" clId="{6E7267D8-AA74-ED48-A720-5AD80E88AE52}" dt="2023-01-08T04:24:04.728" v="140" actId="478"/>
          <ac:grpSpMkLst>
            <pc:docMk/>
            <pc:sldMk cId="3538086913" sldId="257"/>
            <ac:grpSpMk id="4" creationId="{84008362-1323-A06B-33FC-865607A7B9AB}"/>
          </ac:grpSpMkLst>
        </pc:grpChg>
        <pc:grpChg chg="add del mod">
          <ac:chgData name="Chris Cullin" userId="d6418f5b8b750208" providerId="LiveId" clId="{6E7267D8-AA74-ED48-A720-5AD80E88AE52}" dt="2023-01-08T04:50:25.463" v="305" actId="165"/>
          <ac:grpSpMkLst>
            <pc:docMk/>
            <pc:sldMk cId="3538086913" sldId="257"/>
            <ac:grpSpMk id="7" creationId="{9071D8FE-5E3B-2AB8-7AF3-0E2E72834C28}"/>
          </ac:grpSpMkLst>
        </pc:grpChg>
        <pc:grpChg chg="add del mod">
          <ac:chgData name="Chris Cullin" userId="d6418f5b8b750208" providerId="LiveId" clId="{6E7267D8-AA74-ED48-A720-5AD80E88AE52}" dt="2023-01-08T04:50:25.463" v="305" actId="165"/>
          <ac:grpSpMkLst>
            <pc:docMk/>
            <pc:sldMk cId="3538086913" sldId="257"/>
            <ac:grpSpMk id="10" creationId="{542B2F23-15E6-11A8-6E87-182DB97583C3}"/>
          </ac:grpSpMkLst>
        </pc:grpChg>
        <pc:grpChg chg="add del mod">
          <ac:chgData name="Chris Cullin" userId="d6418f5b8b750208" providerId="LiveId" clId="{6E7267D8-AA74-ED48-A720-5AD80E88AE52}" dt="2023-01-08T04:50:25.463" v="305" actId="165"/>
          <ac:grpSpMkLst>
            <pc:docMk/>
            <pc:sldMk cId="3538086913" sldId="257"/>
            <ac:grpSpMk id="15" creationId="{43AF6EBA-7B48-4C6A-55E6-B323DBC4B873}"/>
          </ac:grpSpMkLst>
        </pc:grpChg>
        <pc:grpChg chg="add del mod">
          <ac:chgData name="Chris Cullin" userId="d6418f5b8b750208" providerId="LiveId" clId="{6E7267D8-AA74-ED48-A720-5AD80E88AE52}" dt="2023-01-08T04:50:25.463" v="305" actId="165"/>
          <ac:grpSpMkLst>
            <pc:docMk/>
            <pc:sldMk cId="3538086913" sldId="257"/>
            <ac:grpSpMk id="18" creationId="{ECC1784C-6439-B2CF-CB12-8D3D1AB44F71}"/>
          </ac:grpSpMkLst>
        </pc:grpChg>
        <pc:grpChg chg="add del mod">
          <ac:chgData name="Chris Cullin" userId="d6418f5b8b750208" providerId="LiveId" clId="{6E7267D8-AA74-ED48-A720-5AD80E88AE52}" dt="2023-01-08T04:50:25.463" v="305" actId="165"/>
          <ac:grpSpMkLst>
            <pc:docMk/>
            <pc:sldMk cId="3538086913" sldId="257"/>
            <ac:grpSpMk id="21" creationId="{B44C7AAC-A299-E732-3D58-D5388A85CBBC}"/>
          </ac:grpSpMkLst>
        </pc:grpChg>
        <pc:grpChg chg="add del mod">
          <ac:chgData name="Chris Cullin" userId="d6418f5b8b750208" providerId="LiveId" clId="{6E7267D8-AA74-ED48-A720-5AD80E88AE52}" dt="2023-01-08T04:50:25.463" v="305" actId="165"/>
          <ac:grpSpMkLst>
            <pc:docMk/>
            <pc:sldMk cId="3538086913" sldId="257"/>
            <ac:grpSpMk id="24" creationId="{F7BE12DE-9DFB-24F0-90EE-09CBDA0E24CB}"/>
          </ac:grpSpMkLst>
        </pc:grpChg>
        <pc:grpChg chg="add del mod">
          <ac:chgData name="Chris Cullin" userId="d6418f5b8b750208" providerId="LiveId" clId="{6E7267D8-AA74-ED48-A720-5AD80E88AE52}" dt="2023-01-08T04:50:25.463" v="305" actId="165"/>
          <ac:grpSpMkLst>
            <pc:docMk/>
            <pc:sldMk cId="3538086913" sldId="257"/>
            <ac:grpSpMk id="27" creationId="{AD9767A2-A377-572D-A45A-5EF7369C7C98}"/>
          </ac:grpSpMkLst>
        </pc:grpChg>
        <pc:grpChg chg="add del mod">
          <ac:chgData name="Chris Cullin" userId="d6418f5b8b750208" providerId="LiveId" clId="{6E7267D8-AA74-ED48-A720-5AD80E88AE52}" dt="2023-01-08T04:50:25.463" v="305" actId="165"/>
          <ac:grpSpMkLst>
            <pc:docMk/>
            <pc:sldMk cId="3538086913" sldId="257"/>
            <ac:grpSpMk id="30" creationId="{7F822229-0E7A-B669-2CE1-4C405FFD2346}"/>
          </ac:grpSpMkLst>
        </pc:grpChg>
        <pc:grpChg chg="add del mod">
          <ac:chgData name="Chris Cullin" userId="d6418f5b8b750208" providerId="LiveId" clId="{6E7267D8-AA74-ED48-A720-5AD80E88AE52}" dt="2023-01-08T04:50:25.463" v="305" actId="165"/>
          <ac:grpSpMkLst>
            <pc:docMk/>
            <pc:sldMk cId="3538086913" sldId="257"/>
            <ac:grpSpMk id="33" creationId="{0892DE4C-E928-896C-5E8B-19867A427D80}"/>
          </ac:grpSpMkLst>
        </pc:grpChg>
        <pc:grpChg chg="add del mod">
          <ac:chgData name="Chris Cullin" userId="d6418f5b8b750208" providerId="LiveId" clId="{6E7267D8-AA74-ED48-A720-5AD80E88AE52}" dt="2023-01-08T04:50:25.463" v="305" actId="165"/>
          <ac:grpSpMkLst>
            <pc:docMk/>
            <pc:sldMk cId="3538086913" sldId="257"/>
            <ac:grpSpMk id="36" creationId="{BA22F788-7898-B40D-5F81-7DF0390D1675}"/>
          </ac:grpSpMkLst>
        </pc:grpChg>
        <pc:grpChg chg="add del mod">
          <ac:chgData name="Chris Cullin" userId="d6418f5b8b750208" providerId="LiveId" clId="{6E7267D8-AA74-ED48-A720-5AD80E88AE52}" dt="2023-01-08T04:50:25.463" v="305" actId="165"/>
          <ac:grpSpMkLst>
            <pc:docMk/>
            <pc:sldMk cId="3538086913" sldId="257"/>
            <ac:grpSpMk id="39" creationId="{FA6D4C5A-D226-FD5A-86D7-29294BA64BEF}"/>
          </ac:grpSpMkLst>
        </pc:grpChg>
        <pc:grpChg chg="add del mod">
          <ac:chgData name="Chris Cullin" userId="d6418f5b8b750208" providerId="LiveId" clId="{6E7267D8-AA74-ED48-A720-5AD80E88AE52}" dt="2023-01-08T04:50:25.463" v="305" actId="165"/>
          <ac:grpSpMkLst>
            <pc:docMk/>
            <pc:sldMk cId="3538086913" sldId="257"/>
            <ac:grpSpMk id="42" creationId="{143F61A2-E981-1C8D-EE35-2801E3CB647C}"/>
          </ac:grpSpMkLst>
        </pc:grpChg>
        <pc:grpChg chg="add del mod">
          <ac:chgData name="Chris Cullin" userId="d6418f5b8b750208" providerId="LiveId" clId="{6E7267D8-AA74-ED48-A720-5AD80E88AE52}" dt="2023-01-08T06:47:23.148" v="536" actId="165"/>
          <ac:grpSpMkLst>
            <pc:docMk/>
            <pc:sldMk cId="3538086913" sldId="257"/>
            <ac:grpSpMk id="53" creationId="{6517701B-5B8B-5254-A6C0-C004E9CA1C9B}"/>
          </ac:grpSpMkLst>
        </pc:grpChg>
        <pc:grpChg chg="add del mod">
          <ac:chgData name="Chris Cullin" userId="d6418f5b8b750208" providerId="LiveId" clId="{6E7267D8-AA74-ED48-A720-5AD80E88AE52}" dt="2023-01-08T06:48:55.253" v="538" actId="165"/>
          <ac:grpSpMkLst>
            <pc:docMk/>
            <pc:sldMk cId="3538086913" sldId="257"/>
            <ac:grpSpMk id="54" creationId="{7BA5D612-8398-956B-9A98-19FAB0EDC623}"/>
          </ac:grpSpMkLst>
        </pc:grpChg>
        <pc:grpChg chg="add mod">
          <ac:chgData name="Chris Cullin" userId="d6418f5b8b750208" providerId="LiveId" clId="{6E7267D8-AA74-ED48-A720-5AD80E88AE52}" dt="2023-01-08T06:52:45.001" v="547" actId="164"/>
          <ac:grpSpMkLst>
            <pc:docMk/>
            <pc:sldMk cId="3538086913" sldId="257"/>
            <ac:grpSpMk id="55" creationId="{A808EF1A-947E-F4A0-5642-B6081C351329}"/>
          </ac:grpSpMkLst>
        </pc:grpChg>
        <pc:picChg chg="add del mod">
          <ac:chgData name="Chris Cullin" userId="d6418f5b8b750208" providerId="LiveId" clId="{6E7267D8-AA74-ED48-A720-5AD80E88AE52}" dt="2023-01-08T04:33:47.818" v="160" actId="478"/>
          <ac:picMkLst>
            <pc:docMk/>
            <pc:sldMk cId="3538086913" sldId="257"/>
            <ac:picMk id="3" creationId="{70C66145-8176-CAF8-CE5D-51F548F6CD4A}"/>
          </ac:picMkLst>
        </pc:picChg>
        <pc:picChg chg="add del mod modVis">
          <ac:chgData name="Chris Cullin" userId="d6418f5b8b750208" providerId="LiveId" clId="{6E7267D8-AA74-ED48-A720-5AD80E88AE52}" dt="2023-01-08T05:06:52.481" v="494" actId="478"/>
          <ac:picMkLst>
            <pc:docMk/>
            <pc:sldMk cId="3538086913" sldId="257"/>
            <ac:picMk id="14" creationId="{79E87715-AA67-16D3-60CB-B7DA7F400559}"/>
          </ac:picMkLst>
        </pc:picChg>
        <pc:picChg chg="add mod topLvl modVis">
          <ac:chgData name="Chris Cullin" userId="d6418f5b8b750208" providerId="LiveId" clId="{6E7267D8-AA74-ED48-A720-5AD80E88AE52}" dt="2023-01-08T06:52:45.001" v="547" actId="164"/>
          <ac:picMkLst>
            <pc:docMk/>
            <pc:sldMk cId="3538086913" sldId="257"/>
            <ac:picMk id="52" creationId="{73993C1E-C7F9-C328-AF16-03FE20B463DF}"/>
          </ac:picMkLst>
        </pc:picChg>
      </pc:sldChg>
      <pc:sldChg chg="addSp delSp modSp new mod">
        <pc:chgData name="Chris Cullin" userId="d6418f5b8b750208" providerId="LiveId" clId="{6E7267D8-AA74-ED48-A720-5AD80E88AE52}" dt="2023-01-08T04:26:46.131" v="146" actId="255"/>
        <pc:sldMkLst>
          <pc:docMk/>
          <pc:sldMk cId="3186964817" sldId="258"/>
        </pc:sldMkLst>
        <pc:spChg chg="add del mod">
          <ac:chgData name="Chris Cullin" userId="d6418f5b8b750208" providerId="LiveId" clId="{6E7267D8-AA74-ED48-A720-5AD80E88AE52}" dt="2023-01-08T04:12:31.166" v="59" actId="478"/>
          <ac:spMkLst>
            <pc:docMk/>
            <pc:sldMk cId="3186964817" sldId="258"/>
            <ac:spMk id="2" creationId="{41E1CFA3-375C-DE7B-1093-1005332E812D}"/>
          </ac:spMkLst>
        </pc:spChg>
        <pc:spChg chg="add del mod">
          <ac:chgData name="Chris Cullin" userId="d6418f5b8b750208" providerId="LiveId" clId="{6E7267D8-AA74-ED48-A720-5AD80E88AE52}" dt="2023-01-08T04:12:31.166" v="59" actId="478"/>
          <ac:spMkLst>
            <pc:docMk/>
            <pc:sldMk cId="3186964817" sldId="258"/>
            <ac:spMk id="21" creationId="{71C877A5-D1E0-D4B1-5916-F74FC9D1B533}"/>
          </ac:spMkLst>
        </pc:spChg>
        <pc:spChg chg="add del">
          <ac:chgData name="Chris Cullin" userId="d6418f5b8b750208" providerId="LiveId" clId="{6E7267D8-AA74-ED48-A720-5AD80E88AE52}" dt="2023-01-08T04:12:53.786" v="61" actId="478"/>
          <ac:spMkLst>
            <pc:docMk/>
            <pc:sldMk cId="3186964817" sldId="258"/>
            <ac:spMk id="36" creationId="{EC14C9D4-DF1E-9EE8-4816-4D169A629150}"/>
          </ac:spMkLst>
        </pc:spChg>
        <pc:spChg chg="add del mod modVis">
          <ac:chgData name="Chris Cullin" userId="d6418f5b8b750208" providerId="LiveId" clId="{6E7267D8-AA74-ED48-A720-5AD80E88AE52}" dt="2023-01-08T04:17:38.573" v="93" actId="478"/>
          <ac:spMkLst>
            <pc:docMk/>
            <pc:sldMk cId="3186964817" sldId="258"/>
            <ac:spMk id="37" creationId="{957F69D2-7895-DFB5-C6E2-DD4009AB435E}"/>
          </ac:spMkLst>
        </pc:spChg>
        <pc:spChg chg="add mod">
          <ac:chgData name="Chris Cullin" userId="d6418f5b8b750208" providerId="LiveId" clId="{6E7267D8-AA74-ED48-A720-5AD80E88AE52}" dt="2023-01-08T04:26:46.131" v="146" actId="255"/>
          <ac:spMkLst>
            <pc:docMk/>
            <pc:sldMk cId="3186964817" sldId="258"/>
            <ac:spMk id="38" creationId="{9F1D2D5B-CE01-D15E-6314-8D629EFC1757}"/>
          </ac:spMkLst>
        </pc:spChg>
        <pc:spChg chg="add mod">
          <ac:chgData name="Chris Cullin" userId="d6418f5b8b750208" providerId="LiveId" clId="{6E7267D8-AA74-ED48-A720-5AD80E88AE52}" dt="2023-01-08T04:26:46.131" v="146" actId="255"/>
          <ac:spMkLst>
            <pc:docMk/>
            <pc:sldMk cId="3186964817" sldId="258"/>
            <ac:spMk id="39" creationId="{F862596E-A9C0-F8B1-201C-C55687DE55F8}"/>
          </ac:spMkLst>
        </pc:spChg>
        <pc:grpChg chg="add mod">
          <ac:chgData name="Chris Cullin" userId="d6418f5b8b750208" providerId="LiveId" clId="{6E7267D8-AA74-ED48-A720-5AD80E88AE52}" dt="2023-01-08T04:26:27.391" v="141" actId="14100"/>
          <ac:grpSpMkLst>
            <pc:docMk/>
            <pc:sldMk cId="3186964817" sldId="258"/>
            <ac:grpSpMk id="40" creationId="{A500FAE5-384F-7085-CE77-F45454617067}"/>
          </ac:grpSpMkLst>
        </pc:grpChg>
        <pc:cxnChg chg="add del mod">
          <ac:chgData name="Chris Cullin" userId="d6418f5b8b750208" providerId="LiveId" clId="{6E7267D8-AA74-ED48-A720-5AD80E88AE52}" dt="2023-01-08T04:11:26.543" v="54" actId="478"/>
          <ac:cxnSpMkLst>
            <pc:docMk/>
            <pc:sldMk cId="3186964817" sldId="258"/>
            <ac:cxnSpMk id="4" creationId="{5271268F-BA59-6E08-B2EA-AB71D1EADAFF}"/>
          </ac:cxnSpMkLst>
        </pc:cxnChg>
        <pc:cxnChg chg="add del mod">
          <ac:chgData name="Chris Cullin" userId="d6418f5b8b750208" providerId="LiveId" clId="{6E7267D8-AA74-ED48-A720-5AD80E88AE52}" dt="2023-01-08T04:12:31.166" v="59" actId="478"/>
          <ac:cxnSpMkLst>
            <pc:docMk/>
            <pc:sldMk cId="3186964817" sldId="258"/>
            <ac:cxnSpMk id="8" creationId="{DAA6813E-ACD3-E874-C00D-254092CF18B0}"/>
          </ac:cxnSpMkLst>
        </pc:cxnChg>
        <pc:cxnChg chg="add del mod">
          <ac:chgData name="Chris Cullin" userId="d6418f5b8b750208" providerId="LiveId" clId="{6E7267D8-AA74-ED48-A720-5AD80E88AE52}" dt="2023-01-08T04:12:31.166" v="59" actId="478"/>
          <ac:cxnSpMkLst>
            <pc:docMk/>
            <pc:sldMk cId="3186964817" sldId="258"/>
            <ac:cxnSpMk id="13" creationId="{D4C0B871-F05B-550B-686C-D7FE59CBE429}"/>
          </ac:cxnSpMkLst>
        </pc:cxnChg>
        <pc:cxnChg chg="add del mod">
          <ac:chgData name="Chris Cullin" userId="d6418f5b8b750208" providerId="LiveId" clId="{6E7267D8-AA74-ED48-A720-5AD80E88AE52}" dt="2023-01-08T02:27:19.186" v="24" actId="478"/>
          <ac:cxnSpMkLst>
            <pc:docMk/>
            <pc:sldMk cId="3186964817" sldId="258"/>
            <ac:cxnSpMk id="18" creationId="{B1E76650-80D3-BF51-2EF0-E10FBEFCBDDA}"/>
          </ac:cxnSpMkLst>
        </pc:cxnChg>
        <pc:cxnChg chg="add del mod">
          <ac:chgData name="Chris Cullin" userId="d6418f5b8b750208" providerId="LiveId" clId="{6E7267D8-AA74-ED48-A720-5AD80E88AE52}" dt="2023-01-08T04:12:31.166" v="59" actId="478"/>
          <ac:cxnSpMkLst>
            <pc:docMk/>
            <pc:sldMk cId="3186964817" sldId="258"/>
            <ac:cxnSpMk id="29" creationId="{A4387198-58E2-1158-4473-C43D41633925}"/>
          </ac:cxnSpMkLst>
        </pc:cxnChg>
        <pc:cxnChg chg="add del mod">
          <ac:chgData name="Chris Cullin" userId="d6418f5b8b750208" providerId="LiveId" clId="{6E7267D8-AA74-ED48-A720-5AD80E88AE52}" dt="2023-01-08T04:12:31.166" v="59" actId="478"/>
          <ac:cxnSpMkLst>
            <pc:docMk/>
            <pc:sldMk cId="3186964817" sldId="258"/>
            <ac:cxnSpMk id="31" creationId="{4D0BA362-0B3F-6477-B6EA-195CF1E9E314}"/>
          </ac:cxnSpMkLst>
        </pc:cxnChg>
        <pc:cxnChg chg="add del mod">
          <ac:chgData name="Chris Cullin" userId="d6418f5b8b750208" providerId="LiveId" clId="{6E7267D8-AA74-ED48-A720-5AD80E88AE52}" dt="2023-01-08T04:12:31.166" v="59" actId="478"/>
          <ac:cxnSpMkLst>
            <pc:docMk/>
            <pc:sldMk cId="3186964817" sldId="258"/>
            <ac:cxnSpMk id="34" creationId="{1272CE6D-37A6-E19B-6FBE-AB4DE087E3F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6F49-7EA0-4DA7-92B2-38F43E80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CDE0E-2E1D-C901-FCCF-2CFCEC2CF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BDDB2-E245-0365-DB7E-EB40D5DF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18D70-1418-7EDA-44C5-EFC73D28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D135-0DF6-1FFD-FF4D-D57F7779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66F9-2877-C292-DBB6-DF504F4F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874D-0AB0-C6E0-5AB2-E1EAB7ECC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6FC8F-D690-A1A3-1A7F-C1B73A31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E9E12-0E06-440F-9EB2-D4A86080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C2815-6615-4D88-F2FD-72D706D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F584D-24E2-301B-F5D8-47962F1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53236-A7A6-CCF5-AA62-C02BDBBE1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DCAA-8646-A94D-5337-109B7691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D3CBB-79E8-C59B-63CB-9AE57AC3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ED1C-6F9C-1E58-6B33-F4D95B8E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9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878C-81D7-AD56-4118-EED369DE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228F-4EB4-BD3C-0AF8-DC8BB6D0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2CA3-6702-862D-22E7-E8DC0521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2ED8-5C2A-2339-D009-B44E6C93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69705-C0F8-BFE4-1EAA-806BE188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044A-99D0-5945-8675-A12F18A3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38C2-B12A-3F9E-B265-B0EEFDE8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702A-86FC-A0FB-9524-9D2191CB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5FF36-6C2A-3A35-D80E-FF35CED4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4193C-DA5B-C508-E72C-64E8A87D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1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5F5D-99BF-6699-F39A-6934E45B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1D01-0F40-15DC-487B-7A5D031FF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057FB-FD57-C6BC-3245-328F125C0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1B4DA-44EA-A1A9-136F-CB8B4746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05F6-A9CE-C38A-C4BA-621D53C0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C54CF-EB95-A700-343E-3242836B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6632-C8FC-E551-22B1-6B5BC738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287-4C64-076B-97A0-9784B4AE6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99EA8-A3BB-684A-7BAD-1F6CE043E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EE6BC-803E-E7C7-7DA3-4C582375A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282D2-9C22-AD17-838E-98F0906CB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3C67-4245-4D05-3997-7BE784FA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992D3-5560-7EF1-7550-7B54EA94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6B519-A2A5-7A2F-9F79-9788CEA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1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7F0F-9591-0D85-3079-6C51B09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4617-FFB6-8EC1-4B4A-722425D4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A73C0-71B9-8030-BB7E-A08D0DE7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CBAE1-A921-F25B-3162-CBB250DA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5AC54-025C-022A-20B5-87D34A7D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1AEC2-DC71-5523-6B55-0142B9B2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DB51D-E742-47ED-B35B-B41D6544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2383-1191-8308-37D8-343E2CB2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0AEC-F306-BA01-4C8F-1EA78DF7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FA946-0A0A-6181-B9D0-2951188EB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D70B0-308E-B397-A8E8-C95F9D1B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1010C-4E99-374A-2C64-A58FCE70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4747C-B01C-243B-4710-27DA1C5B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9A3F-70B9-5130-BBFE-91F4B619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27996-FEDB-4F3F-7808-BF9B74D0B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56246-7094-4B4B-3C1F-CD0AFC57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33DC9-A749-46CF-A056-06E4A513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122-3A4A-8A4F-BF1C-862161F7CC71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B8D8-819B-200A-7B33-186E1290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43E78-3CF5-6FA9-6F04-F4B0022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C763A-7BD8-09F5-CFCB-7BEFCE5F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4409C-FA15-5606-C64B-3757F5FB4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FD0A6-4BB0-23BD-26E2-E3E3BD173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9122-3A4A-8A4F-BF1C-862161F7CC71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E141-E553-4883-19A2-59E670232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A9C18-73AF-050F-1989-CBC0F7406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8966-F7B1-D246-B1EA-EF54917F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FC31DA8-72BB-3C41-6211-D3C72031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5440" cy="6359236"/>
          </a:xfrm>
          <a:prstGeom prst="rect">
            <a:avLst/>
          </a:prstGeom>
        </p:spPr>
      </p:pic>
      <p:sp>
        <p:nvSpPr>
          <p:cNvPr id="27" name="Line Callout 3 (No Border) 26">
            <a:extLst>
              <a:ext uri="{FF2B5EF4-FFF2-40B4-BE49-F238E27FC236}">
                <a16:creationId xmlns:a16="http://schemas.microsoft.com/office/drawing/2014/main" id="{E63C6824-3B13-D8D8-F413-D7EEEA6FC97E}"/>
              </a:ext>
            </a:extLst>
          </p:cNvPr>
          <p:cNvSpPr/>
          <p:nvPr/>
        </p:nvSpPr>
        <p:spPr>
          <a:xfrm>
            <a:off x="5281052" y="5780697"/>
            <a:ext cx="177934" cy="138499"/>
          </a:xfrm>
          <a:prstGeom prst="callout3">
            <a:avLst>
              <a:gd name="adj1" fmla="val -10353"/>
              <a:gd name="adj2" fmla="val 56133"/>
              <a:gd name="adj3" fmla="val -115125"/>
              <a:gd name="adj4" fmla="val 60694"/>
              <a:gd name="adj5" fmla="val -454072"/>
              <a:gd name="adj6" fmla="val 197255"/>
              <a:gd name="adj7" fmla="val -452778"/>
              <a:gd name="adj8" fmla="val 195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37B</a:t>
            </a:r>
          </a:p>
        </p:txBody>
      </p:sp>
      <p:sp>
        <p:nvSpPr>
          <p:cNvPr id="30" name="Line Callout 3 (No Border) 29">
            <a:extLst>
              <a:ext uri="{FF2B5EF4-FFF2-40B4-BE49-F238E27FC236}">
                <a16:creationId xmlns:a16="http://schemas.microsoft.com/office/drawing/2014/main" id="{ACC05D42-693A-988D-0CBA-760DB7EB0EE3}"/>
              </a:ext>
            </a:extLst>
          </p:cNvPr>
          <p:cNvSpPr/>
          <p:nvPr/>
        </p:nvSpPr>
        <p:spPr>
          <a:xfrm>
            <a:off x="5232177" y="4179895"/>
            <a:ext cx="179536" cy="138499"/>
          </a:xfrm>
          <a:prstGeom prst="callout3">
            <a:avLst>
              <a:gd name="adj1" fmla="val -10353"/>
              <a:gd name="adj2" fmla="val 56133"/>
              <a:gd name="adj3" fmla="val -115125"/>
              <a:gd name="adj4" fmla="val 60694"/>
              <a:gd name="adj5" fmla="val -497827"/>
              <a:gd name="adj6" fmla="val 68867"/>
              <a:gd name="adj7" fmla="val -495522"/>
              <a:gd name="adj8" fmla="val 684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29B</a:t>
            </a:r>
          </a:p>
        </p:txBody>
      </p:sp>
      <p:sp>
        <p:nvSpPr>
          <p:cNvPr id="31" name="Line Callout 3 (No Border) 30">
            <a:extLst>
              <a:ext uri="{FF2B5EF4-FFF2-40B4-BE49-F238E27FC236}">
                <a16:creationId xmlns:a16="http://schemas.microsoft.com/office/drawing/2014/main" id="{F108416C-A730-7130-810A-A3DE2D66C4E5}"/>
              </a:ext>
            </a:extLst>
          </p:cNvPr>
          <p:cNvSpPr/>
          <p:nvPr/>
        </p:nvSpPr>
        <p:spPr>
          <a:xfrm>
            <a:off x="5538372" y="4179895"/>
            <a:ext cx="179536" cy="138499"/>
          </a:xfrm>
          <a:prstGeom prst="callout3">
            <a:avLst>
              <a:gd name="adj1" fmla="val -10353"/>
              <a:gd name="adj2" fmla="val 56133"/>
              <a:gd name="adj3" fmla="val -115125"/>
              <a:gd name="adj4" fmla="val 60694"/>
              <a:gd name="adj5" fmla="val -612477"/>
              <a:gd name="adj6" fmla="val 275042"/>
              <a:gd name="adj7" fmla="val -610172"/>
              <a:gd name="adj8" fmla="val 2776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28B</a:t>
            </a:r>
          </a:p>
        </p:txBody>
      </p:sp>
      <p:sp>
        <p:nvSpPr>
          <p:cNvPr id="32" name="Line Callout 3 (No Border) 31">
            <a:extLst>
              <a:ext uri="{FF2B5EF4-FFF2-40B4-BE49-F238E27FC236}">
                <a16:creationId xmlns:a16="http://schemas.microsoft.com/office/drawing/2014/main" id="{B8F35AB0-FF97-8F09-200F-5D625D01BE30}"/>
              </a:ext>
            </a:extLst>
          </p:cNvPr>
          <p:cNvSpPr/>
          <p:nvPr/>
        </p:nvSpPr>
        <p:spPr>
          <a:xfrm>
            <a:off x="6012952" y="4179895"/>
            <a:ext cx="179536" cy="138499"/>
          </a:xfrm>
          <a:prstGeom prst="callout3">
            <a:avLst>
              <a:gd name="adj1" fmla="val -10353"/>
              <a:gd name="adj2" fmla="val 56133"/>
              <a:gd name="adj3" fmla="val -115125"/>
              <a:gd name="adj4" fmla="val 60694"/>
              <a:gd name="adj5" fmla="val -483857"/>
              <a:gd name="adj6" fmla="val 65882"/>
              <a:gd name="adj7" fmla="val -477598"/>
              <a:gd name="adj8" fmla="val 6080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24B</a:t>
            </a:r>
          </a:p>
        </p:txBody>
      </p:sp>
      <p:sp>
        <p:nvSpPr>
          <p:cNvPr id="33" name="Line Callout 3 (No Border) 32">
            <a:extLst>
              <a:ext uri="{FF2B5EF4-FFF2-40B4-BE49-F238E27FC236}">
                <a16:creationId xmlns:a16="http://schemas.microsoft.com/office/drawing/2014/main" id="{D123F865-96DA-8608-EF6E-21736A9DD84F}"/>
              </a:ext>
            </a:extLst>
          </p:cNvPr>
          <p:cNvSpPr/>
          <p:nvPr/>
        </p:nvSpPr>
        <p:spPr>
          <a:xfrm>
            <a:off x="7207460" y="4866838"/>
            <a:ext cx="177934" cy="138499"/>
          </a:xfrm>
          <a:prstGeom prst="callout3">
            <a:avLst>
              <a:gd name="adj1" fmla="val -10353"/>
              <a:gd name="adj2" fmla="val 56133"/>
              <a:gd name="adj3" fmla="val -115125"/>
              <a:gd name="adj4" fmla="val 60694"/>
              <a:gd name="adj5" fmla="val -513641"/>
              <a:gd name="adj6" fmla="val 216574"/>
              <a:gd name="adj7" fmla="val -507383"/>
              <a:gd name="adj8" fmla="val 2192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37B</a:t>
            </a:r>
          </a:p>
        </p:txBody>
      </p:sp>
      <p:sp>
        <p:nvSpPr>
          <p:cNvPr id="34" name="Line Callout 3 (No Border) 33">
            <a:extLst>
              <a:ext uri="{FF2B5EF4-FFF2-40B4-BE49-F238E27FC236}">
                <a16:creationId xmlns:a16="http://schemas.microsoft.com/office/drawing/2014/main" id="{0FE2BF67-117E-32C1-DB35-1E595D4ED790}"/>
              </a:ext>
            </a:extLst>
          </p:cNvPr>
          <p:cNvSpPr/>
          <p:nvPr/>
        </p:nvSpPr>
        <p:spPr>
          <a:xfrm>
            <a:off x="4889573" y="2229805"/>
            <a:ext cx="179536" cy="138499"/>
          </a:xfrm>
          <a:prstGeom prst="callout3">
            <a:avLst>
              <a:gd name="adj1" fmla="val 88483"/>
              <a:gd name="adj2" fmla="val 53084"/>
              <a:gd name="adj3" fmla="val 240683"/>
              <a:gd name="adj4" fmla="val 51545"/>
              <a:gd name="adj5" fmla="val 306827"/>
              <a:gd name="adj6" fmla="val 50633"/>
              <a:gd name="adj7" fmla="val 439596"/>
              <a:gd name="adj8" fmla="val 821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24B</a:t>
            </a:r>
          </a:p>
        </p:txBody>
      </p:sp>
      <p:sp>
        <p:nvSpPr>
          <p:cNvPr id="35" name="Line Callout 3 (No Border) 34">
            <a:extLst>
              <a:ext uri="{FF2B5EF4-FFF2-40B4-BE49-F238E27FC236}">
                <a16:creationId xmlns:a16="http://schemas.microsoft.com/office/drawing/2014/main" id="{BBC30BD9-F482-179B-6833-198658C143D4}"/>
              </a:ext>
            </a:extLst>
          </p:cNvPr>
          <p:cNvSpPr/>
          <p:nvPr/>
        </p:nvSpPr>
        <p:spPr>
          <a:xfrm>
            <a:off x="5148422" y="2229804"/>
            <a:ext cx="179536" cy="138499"/>
          </a:xfrm>
          <a:prstGeom prst="callout3">
            <a:avLst>
              <a:gd name="adj1" fmla="val 88483"/>
              <a:gd name="adj2" fmla="val 53084"/>
              <a:gd name="adj3" fmla="val 240683"/>
              <a:gd name="adj4" fmla="val 51545"/>
              <a:gd name="adj5" fmla="val 381942"/>
              <a:gd name="adj6" fmla="val 50633"/>
              <a:gd name="adj7" fmla="val 392155"/>
              <a:gd name="adj8" fmla="val 486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23B</a:t>
            </a:r>
          </a:p>
        </p:txBody>
      </p:sp>
      <p:sp>
        <p:nvSpPr>
          <p:cNvPr id="36" name="Line Callout 3 (No Border) 35">
            <a:extLst>
              <a:ext uri="{FF2B5EF4-FFF2-40B4-BE49-F238E27FC236}">
                <a16:creationId xmlns:a16="http://schemas.microsoft.com/office/drawing/2014/main" id="{9FEA84B2-3134-42D3-F856-B5C10E68144D}"/>
              </a:ext>
            </a:extLst>
          </p:cNvPr>
          <p:cNvSpPr/>
          <p:nvPr/>
        </p:nvSpPr>
        <p:spPr>
          <a:xfrm>
            <a:off x="5407271" y="2229803"/>
            <a:ext cx="179536" cy="138499"/>
          </a:xfrm>
          <a:prstGeom prst="callout3">
            <a:avLst>
              <a:gd name="adj1" fmla="val 88483"/>
              <a:gd name="adj2" fmla="val 53084"/>
              <a:gd name="adj3" fmla="val 240683"/>
              <a:gd name="adj4" fmla="val 51545"/>
              <a:gd name="adj5" fmla="val 243572"/>
              <a:gd name="adj6" fmla="val 50633"/>
              <a:gd name="adj7" fmla="val 411922"/>
              <a:gd name="adj8" fmla="val -32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22B</a:t>
            </a:r>
          </a:p>
        </p:txBody>
      </p:sp>
      <p:sp>
        <p:nvSpPr>
          <p:cNvPr id="37" name="Line Callout 3 (No Border) 36">
            <a:extLst>
              <a:ext uri="{FF2B5EF4-FFF2-40B4-BE49-F238E27FC236}">
                <a16:creationId xmlns:a16="http://schemas.microsoft.com/office/drawing/2014/main" id="{AC799844-24AD-ABCC-E737-30D9B680AEB2}"/>
              </a:ext>
            </a:extLst>
          </p:cNvPr>
          <p:cNvSpPr/>
          <p:nvPr/>
        </p:nvSpPr>
        <p:spPr>
          <a:xfrm>
            <a:off x="5741349" y="2229802"/>
            <a:ext cx="179536" cy="138499"/>
          </a:xfrm>
          <a:prstGeom prst="callout3">
            <a:avLst>
              <a:gd name="adj1" fmla="val 88483"/>
              <a:gd name="adj2" fmla="val 53084"/>
              <a:gd name="adj3" fmla="val 240683"/>
              <a:gd name="adj4" fmla="val 51545"/>
              <a:gd name="adj5" fmla="val 267293"/>
              <a:gd name="adj6" fmla="val 47583"/>
              <a:gd name="adj7" fmla="val 356574"/>
              <a:gd name="adj8" fmla="val 242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21B</a:t>
            </a:r>
          </a:p>
        </p:txBody>
      </p:sp>
      <p:sp>
        <p:nvSpPr>
          <p:cNvPr id="38" name="Line Callout 3 (No Border) 37">
            <a:extLst>
              <a:ext uri="{FF2B5EF4-FFF2-40B4-BE49-F238E27FC236}">
                <a16:creationId xmlns:a16="http://schemas.microsoft.com/office/drawing/2014/main" id="{658F8266-AF45-FA63-9863-08AEFE191387}"/>
              </a:ext>
            </a:extLst>
          </p:cNvPr>
          <p:cNvSpPr/>
          <p:nvPr/>
        </p:nvSpPr>
        <p:spPr>
          <a:xfrm>
            <a:off x="6710702" y="2214583"/>
            <a:ext cx="179536" cy="138499"/>
          </a:xfrm>
          <a:prstGeom prst="callout3">
            <a:avLst>
              <a:gd name="adj1" fmla="val 88483"/>
              <a:gd name="adj2" fmla="val 53084"/>
              <a:gd name="adj3" fmla="val 100834"/>
              <a:gd name="adj4" fmla="val 54054"/>
              <a:gd name="adj5" fmla="val 143705"/>
              <a:gd name="adj6" fmla="val 52601"/>
              <a:gd name="adj7" fmla="val 223229"/>
              <a:gd name="adj8" fmla="val -84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23B</a:t>
            </a:r>
          </a:p>
        </p:txBody>
      </p:sp>
      <p:sp>
        <p:nvSpPr>
          <p:cNvPr id="39" name="Line Callout 3 (No Border) 38">
            <a:extLst>
              <a:ext uri="{FF2B5EF4-FFF2-40B4-BE49-F238E27FC236}">
                <a16:creationId xmlns:a16="http://schemas.microsoft.com/office/drawing/2014/main" id="{16FFC0F8-B093-C842-0764-CA050B09636A}"/>
              </a:ext>
            </a:extLst>
          </p:cNvPr>
          <p:cNvSpPr/>
          <p:nvPr/>
        </p:nvSpPr>
        <p:spPr>
          <a:xfrm>
            <a:off x="7011585" y="2214582"/>
            <a:ext cx="179536" cy="138499"/>
          </a:xfrm>
          <a:prstGeom prst="callout3">
            <a:avLst>
              <a:gd name="adj1" fmla="val 88483"/>
              <a:gd name="adj2" fmla="val 53084"/>
              <a:gd name="adj3" fmla="val 93063"/>
              <a:gd name="adj4" fmla="val 54054"/>
              <a:gd name="adj5" fmla="val 166101"/>
              <a:gd name="adj6" fmla="val 53683"/>
              <a:gd name="adj7" fmla="val 245878"/>
              <a:gd name="adj8" fmla="val -5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24B</a:t>
            </a:r>
          </a:p>
        </p:txBody>
      </p:sp>
      <p:sp>
        <p:nvSpPr>
          <p:cNvPr id="40" name="Line Callout 3 (No Border) 39">
            <a:extLst>
              <a:ext uri="{FF2B5EF4-FFF2-40B4-BE49-F238E27FC236}">
                <a16:creationId xmlns:a16="http://schemas.microsoft.com/office/drawing/2014/main" id="{59859C8B-27BC-F355-6619-901927DCEC05}"/>
              </a:ext>
            </a:extLst>
          </p:cNvPr>
          <p:cNvSpPr/>
          <p:nvPr/>
        </p:nvSpPr>
        <p:spPr>
          <a:xfrm>
            <a:off x="4001135" y="772783"/>
            <a:ext cx="179536" cy="138499"/>
          </a:xfrm>
          <a:prstGeom prst="callout3">
            <a:avLst>
              <a:gd name="adj1" fmla="val 49455"/>
              <a:gd name="adj2" fmla="val 113298"/>
              <a:gd name="adj3" fmla="val 48796"/>
              <a:gd name="adj4" fmla="val 304947"/>
              <a:gd name="adj5" fmla="val 49388"/>
              <a:gd name="adj6" fmla="val 308512"/>
              <a:gd name="adj7" fmla="val 47603"/>
              <a:gd name="adj8" fmla="val 3604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44B</a:t>
            </a:r>
          </a:p>
        </p:txBody>
      </p:sp>
      <p:sp>
        <p:nvSpPr>
          <p:cNvPr id="41" name="Line Callout 3 (No Border) 40">
            <a:extLst>
              <a:ext uri="{FF2B5EF4-FFF2-40B4-BE49-F238E27FC236}">
                <a16:creationId xmlns:a16="http://schemas.microsoft.com/office/drawing/2014/main" id="{7539EE4A-E4BF-8051-AD0A-513F04339BEF}"/>
              </a:ext>
            </a:extLst>
          </p:cNvPr>
          <p:cNvSpPr/>
          <p:nvPr/>
        </p:nvSpPr>
        <p:spPr>
          <a:xfrm>
            <a:off x="4001135" y="970227"/>
            <a:ext cx="179536" cy="138499"/>
          </a:xfrm>
          <a:prstGeom prst="callout3">
            <a:avLst>
              <a:gd name="adj1" fmla="val 49455"/>
              <a:gd name="adj2" fmla="val 113298"/>
              <a:gd name="adj3" fmla="val 48796"/>
              <a:gd name="adj4" fmla="val 304947"/>
              <a:gd name="adj5" fmla="val 49388"/>
              <a:gd name="adj6" fmla="val 308512"/>
              <a:gd name="adj7" fmla="val 54107"/>
              <a:gd name="adj8" fmla="val 3077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43B</a:t>
            </a:r>
          </a:p>
        </p:txBody>
      </p:sp>
      <p:sp>
        <p:nvSpPr>
          <p:cNvPr id="42" name="Line Callout 3 (No Border) 41">
            <a:extLst>
              <a:ext uri="{FF2B5EF4-FFF2-40B4-BE49-F238E27FC236}">
                <a16:creationId xmlns:a16="http://schemas.microsoft.com/office/drawing/2014/main" id="{1F79FA1A-E53B-19C1-AAFB-F27888AD399A}"/>
              </a:ext>
            </a:extLst>
          </p:cNvPr>
          <p:cNvSpPr/>
          <p:nvPr/>
        </p:nvSpPr>
        <p:spPr>
          <a:xfrm>
            <a:off x="1595053" y="2303232"/>
            <a:ext cx="179536" cy="138499"/>
          </a:xfrm>
          <a:prstGeom prst="callout3">
            <a:avLst>
              <a:gd name="adj1" fmla="val 114502"/>
              <a:gd name="adj2" fmla="val 48066"/>
              <a:gd name="adj3" fmla="val 295973"/>
              <a:gd name="adj4" fmla="val 46528"/>
              <a:gd name="adj5" fmla="val 296565"/>
              <a:gd name="adj6" fmla="val 46389"/>
              <a:gd name="adj7" fmla="val 298031"/>
              <a:gd name="adj8" fmla="val 470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33B</a:t>
            </a:r>
          </a:p>
        </p:txBody>
      </p:sp>
      <p:sp>
        <p:nvSpPr>
          <p:cNvPr id="43" name="Line Callout 3 (No Border) 42">
            <a:extLst>
              <a:ext uri="{FF2B5EF4-FFF2-40B4-BE49-F238E27FC236}">
                <a16:creationId xmlns:a16="http://schemas.microsoft.com/office/drawing/2014/main" id="{92D2B387-2E82-43A1-0388-1FF3C638EDF3}"/>
              </a:ext>
            </a:extLst>
          </p:cNvPr>
          <p:cNvSpPr/>
          <p:nvPr/>
        </p:nvSpPr>
        <p:spPr>
          <a:xfrm>
            <a:off x="1929131" y="2229802"/>
            <a:ext cx="179536" cy="138499"/>
          </a:xfrm>
          <a:prstGeom prst="callout3">
            <a:avLst>
              <a:gd name="adj1" fmla="val 114502"/>
              <a:gd name="adj2" fmla="val 48066"/>
              <a:gd name="adj3" fmla="val 295973"/>
              <a:gd name="adj4" fmla="val 46528"/>
              <a:gd name="adj5" fmla="val 296565"/>
              <a:gd name="adj6" fmla="val 46389"/>
              <a:gd name="adj7" fmla="val 298031"/>
              <a:gd name="adj8" fmla="val 470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34B</a:t>
            </a:r>
          </a:p>
        </p:txBody>
      </p:sp>
    </p:spTree>
    <p:extLst>
      <p:ext uri="{BB962C8B-B14F-4D97-AF65-F5344CB8AC3E}">
        <p14:creationId xmlns:p14="http://schemas.microsoft.com/office/powerpoint/2010/main" val="214073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808EF1A-947E-F4A0-5642-B6081C351329}"/>
              </a:ext>
            </a:extLst>
          </p:cNvPr>
          <p:cNvGrpSpPr/>
          <p:nvPr/>
        </p:nvGrpSpPr>
        <p:grpSpPr>
          <a:xfrm>
            <a:off x="1241709" y="157212"/>
            <a:ext cx="7772400" cy="5490309"/>
            <a:chOff x="1241709" y="157212"/>
            <a:chExt cx="7772400" cy="549030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3993C1E-C7F9-C328-AF16-03FE20B46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1709" y="157212"/>
              <a:ext cx="7772400" cy="5490309"/>
            </a:xfrm>
            <a:prstGeom prst="rect">
              <a:avLst/>
            </a:prstGeom>
          </p:spPr>
        </p:pic>
        <p:sp>
          <p:nvSpPr>
            <p:cNvPr id="9" name="Line Callout 2 (No Border) 8">
              <a:extLst>
                <a:ext uri="{FF2B5EF4-FFF2-40B4-BE49-F238E27FC236}">
                  <a16:creationId xmlns:a16="http://schemas.microsoft.com/office/drawing/2014/main" id="{E72E0B00-316F-8BB7-540A-0E31A5D91314}"/>
                </a:ext>
              </a:extLst>
            </p:cNvPr>
            <p:cNvSpPr/>
            <p:nvPr/>
          </p:nvSpPr>
          <p:spPr>
            <a:xfrm>
              <a:off x="2262137" y="2309937"/>
              <a:ext cx="125999" cy="125999"/>
            </a:xfrm>
            <a:prstGeom prst="callout2">
              <a:avLst>
                <a:gd name="adj1" fmla="val 101063"/>
                <a:gd name="adj2" fmla="val 46769"/>
                <a:gd name="adj3" fmla="val 140519"/>
                <a:gd name="adj4" fmla="val 46597"/>
                <a:gd name="adj5" fmla="val 245962"/>
                <a:gd name="adj6" fmla="val 462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33B</a:t>
              </a:r>
            </a:p>
          </p:txBody>
        </p:sp>
        <p:sp>
          <p:nvSpPr>
            <p:cNvPr id="12" name="Line Callout 2 (No Border) 11">
              <a:extLst>
                <a:ext uri="{FF2B5EF4-FFF2-40B4-BE49-F238E27FC236}">
                  <a16:creationId xmlns:a16="http://schemas.microsoft.com/office/drawing/2014/main" id="{100ECF87-35A0-97FE-0DF2-729267F1F448}"/>
                </a:ext>
              </a:extLst>
            </p:cNvPr>
            <p:cNvSpPr/>
            <p:nvPr/>
          </p:nvSpPr>
          <p:spPr>
            <a:xfrm>
              <a:off x="2411479" y="2309937"/>
              <a:ext cx="125999" cy="125999"/>
            </a:xfrm>
            <a:prstGeom prst="callout2">
              <a:avLst>
                <a:gd name="adj1" fmla="val 101063"/>
                <a:gd name="adj2" fmla="val 46769"/>
                <a:gd name="adj3" fmla="val 140519"/>
                <a:gd name="adj4" fmla="val 46597"/>
                <a:gd name="adj5" fmla="val 210568"/>
                <a:gd name="adj6" fmla="val 4615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34B</a:t>
              </a:r>
            </a:p>
          </p:txBody>
        </p:sp>
        <p:sp>
          <p:nvSpPr>
            <p:cNvPr id="17" name="Line Callout 2 (No Border) 16">
              <a:extLst>
                <a:ext uri="{FF2B5EF4-FFF2-40B4-BE49-F238E27FC236}">
                  <a16:creationId xmlns:a16="http://schemas.microsoft.com/office/drawing/2014/main" id="{685118EF-B7B6-C7AE-D0EA-20770A27EF5A}"/>
                </a:ext>
              </a:extLst>
            </p:cNvPr>
            <p:cNvSpPr/>
            <p:nvPr/>
          </p:nvSpPr>
          <p:spPr>
            <a:xfrm>
              <a:off x="3363486" y="4195106"/>
              <a:ext cx="125999" cy="125999"/>
            </a:xfrm>
            <a:prstGeom prst="callout2">
              <a:avLst>
                <a:gd name="adj1" fmla="val 1237"/>
                <a:gd name="adj2" fmla="val 48424"/>
                <a:gd name="adj3" fmla="val -99381"/>
                <a:gd name="adj4" fmla="val 48291"/>
                <a:gd name="adj5" fmla="val -352276"/>
                <a:gd name="adj6" fmla="val 4728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Line Callout 2 (No Border) 19">
              <a:extLst>
                <a:ext uri="{FF2B5EF4-FFF2-40B4-BE49-F238E27FC236}">
                  <a16:creationId xmlns:a16="http://schemas.microsoft.com/office/drawing/2014/main" id="{A60DFF09-6083-4B3C-5734-8B87867F2F45}"/>
                </a:ext>
              </a:extLst>
            </p:cNvPr>
            <p:cNvSpPr/>
            <p:nvPr/>
          </p:nvSpPr>
          <p:spPr>
            <a:xfrm>
              <a:off x="4212940" y="4208486"/>
              <a:ext cx="125999" cy="125999"/>
            </a:xfrm>
            <a:prstGeom prst="callout2">
              <a:avLst>
                <a:gd name="adj1" fmla="val -1450"/>
                <a:gd name="adj2" fmla="val 48424"/>
                <a:gd name="adj3" fmla="val -120612"/>
                <a:gd name="adj4" fmla="val 48252"/>
                <a:gd name="adj5" fmla="val -245631"/>
                <a:gd name="adj6" fmla="val 1208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37B</a:t>
              </a:r>
            </a:p>
          </p:txBody>
        </p:sp>
        <p:sp>
          <p:nvSpPr>
            <p:cNvPr id="23" name="Line Callout 2 (No Border) 22">
              <a:extLst>
                <a:ext uri="{FF2B5EF4-FFF2-40B4-BE49-F238E27FC236}">
                  <a16:creationId xmlns:a16="http://schemas.microsoft.com/office/drawing/2014/main" id="{CF001406-121A-A8B5-D232-6E4D5AB6AE3D}"/>
                </a:ext>
              </a:extLst>
            </p:cNvPr>
            <p:cNvSpPr/>
            <p:nvPr/>
          </p:nvSpPr>
          <p:spPr>
            <a:xfrm>
              <a:off x="4370139" y="4195106"/>
              <a:ext cx="125999" cy="125999"/>
            </a:xfrm>
            <a:prstGeom prst="callout2">
              <a:avLst>
                <a:gd name="adj1" fmla="val -1450"/>
                <a:gd name="adj2" fmla="val 48424"/>
                <a:gd name="adj3" fmla="val -54774"/>
                <a:gd name="adj4" fmla="val 48252"/>
                <a:gd name="adj5" fmla="val -240600"/>
                <a:gd name="adj6" fmla="val 503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6" name="Line Callout 2 (No Border) 25">
              <a:extLst>
                <a:ext uri="{FF2B5EF4-FFF2-40B4-BE49-F238E27FC236}">
                  <a16:creationId xmlns:a16="http://schemas.microsoft.com/office/drawing/2014/main" id="{71E5D842-C72B-DF87-42E2-ECEFFB93931A}"/>
                </a:ext>
              </a:extLst>
            </p:cNvPr>
            <p:cNvSpPr/>
            <p:nvPr/>
          </p:nvSpPr>
          <p:spPr>
            <a:xfrm>
              <a:off x="4530518" y="4195106"/>
              <a:ext cx="125999" cy="125999"/>
            </a:xfrm>
            <a:prstGeom prst="callout2">
              <a:avLst>
                <a:gd name="adj1" fmla="val -106"/>
                <a:gd name="adj2" fmla="val 48424"/>
                <a:gd name="adj3" fmla="val -124458"/>
                <a:gd name="adj4" fmla="val 48252"/>
                <a:gd name="adj5" fmla="val -235388"/>
                <a:gd name="adj6" fmla="val 564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9" name="Line Callout 2 (No Border) 28">
              <a:extLst>
                <a:ext uri="{FF2B5EF4-FFF2-40B4-BE49-F238E27FC236}">
                  <a16:creationId xmlns:a16="http://schemas.microsoft.com/office/drawing/2014/main" id="{05AF64E9-3493-2598-A3EC-68B85CFD2F69}"/>
                </a:ext>
              </a:extLst>
            </p:cNvPr>
            <p:cNvSpPr/>
            <p:nvPr/>
          </p:nvSpPr>
          <p:spPr>
            <a:xfrm>
              <a:off x="4163411" y="3317785"/>
              <a:ext cx="125999" cy="125999"/>
            </a:xfrm>
            <a:prstGeom prst="callout2">
              <a:avLst>
                <a:gd name="adj1" fmla="val -107"/>
                <a:gd name="adj2" fmla="val 48424"/>
                <a:gd name="adj3" fmla="val -54774"/>
                <a:gd name="adj4" fmla="val 48252"/>
                <a:gd name="adj5" fmla="val -230512"/>
                <a:gd name="adj6" fmla="val 4884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29B</a:t>
              </a:r>
            </a:p>
          </p:txBody>
        </p:sp>
        <p:sp>
          <p:nvSpPr>
            <p:cNvPr id="2" name="Line Callout 2 (No Border) 31">
              <a:extLst>
                <a:ext uri="{FF2B5EF4-FFF2-40B4-BE49-F238E27FC236}">
                  <a16:creationId xmlns:a16="http://schemas.microsoft.com/office/drawing/2014/main" id="{E88FBC63-FD5D-9270-946D-64E86FB578F6}"/>
                </a:ext>
              </a:extLst>
            </p:cNvPr>
            <p:cNvSpPr/>
            <p:nvPr/>
          </p:nvSpPr>
          <p:spPr>
            <a:xfrm>
              <a:off x="4533996" y="3317785"/>
              <a:ext cx="125999" cy="125999"/>
            </a:xfrm>
            <a:prstGeom prst="callout2">
              <a:avLst>
                <a:gd name="adj1" fmla="val -106"/>
                <a:gd name="adj2" fmla="val 48424"/>
                <a:gd name="adj3" fmla="val -33498"/>
                <a:gd name="adj4" fmla="val 48252"/>
                <a:gd name="adj5" fmla="val -204752"/>
                <a:gd name="adj6" fmla="val 5003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28B</a:t>
              </a:r>
            </a:p>
          </p:txBody>
        </p:sp>
        <p:sp>
          <p:nvSpPr>
            <p:cNvPr id="3" name="Line Callout 2 (No Border) 34">
              <a:extLst>
                <a:ext uri="{FF2B5EF4-FFF2-40B4-BE49-F238E27FC236}">
                  <a16:creationId xmlns:a16="http://schemas.microsoft.com/office/drawing/2014/main" id="{5CBC850E-8EEF-80CD-24BC-5143EAE041E9}"/>
                </a:ext>
              </a:extLst>
            </p:cNvPr>
            <p:cNvSpPr/>
            <p:nvPr/>
          </p:nvSpPr>
          <p:spPr>
            <a:xfrm>
              <a:off x="4694084" y="3317785"/>
              <a:ext cx="125999" cy="125999"/>
            </a:xfrm>
            <a:prstGeom prst="callout2">
              <a:avLst>
                <a:gd name="adj1" fmla="val 2581"/>
                <a:gd name="adj2" fmla="val 48424"/>
                <a:gd name="adj3" fmla="val -126078"/>
                <a:gd name="adj4" fmla="val 50430"/>
                <a:gd name="adj5" fmla="val -273010"/>
                <a:gd name="adj6" fmla="val -2675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24B</a:t>
              </a:r>
            </a:p>
          </p:txBody>
        </p:sp>
        <p:sp>
          <p:nvSpPr>
            <p:cNvPr id="38" name="Line Callout 2 (No Border) 37">
              <a:extLst>
                <a:ext uri="{FF2B5EF4-FFF2-40B4-BE49-F238E27FC236}">
                  <a16:creationId xmlns:a16="http://schemas.microsoft.com/office/drawing/2014/main" id="{719FF94E-B841-115D-F923-1505DEF88822}"/>
                </a:ext>
              </a:extLst>
            </p:cNvPr>
            <p:cNvSpPr/>
            <p:nvPr/>
          </p:nvSpPr>
          <p:spPr>
            <a:xfrm>
              <a:off x="4330702" y="1823605"/>
              <a:ext cx="125999" cy="125999"/>
            </a:xfrm>
            <a:prstGeom prst="callout2">
              <a:avLst>
                <a:gd name="adj1" fmla="val 40972"/>
                <a:gd name="adj2" fmla="val 99260"/>
                <a:gd name="adj3" fmla="val 41814"/>
                <a:gd name="adj4" fmla="val 166868"/>
                <a:gd name="adj5" fmla="val 41457"/>
                <a:gd name="adj6" fmla="val 3514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1" name="Line Callout 2 (No Border) 40">
              <a:extLst>
                <a:ext uri="{FF2B5EF4-FFF2-40B4-BE49-F238E27FC236}">
                  <a16:creationId xmlns:a16="http://schemas.microsoft.com/office/drawing/2014/main" id="{AF0961E7-BBD2-CD21-BD40-C29D4AA4CDFC}"/>
                </a:ext>
              </a:extLst>
            </p:cNvPr>
            <p:cNvSpPr/>
            <p:nvPr/>
          </p:nvSpPr>
          <p:spPr>
            <a:xfrm>
              <a:off x="3426485" y="1599699"/>
              <a:ext cx="125999" cy="125999"/>
            </a:xfrm>
            <a:prstGeom prst="callout2">
              <a:avLst>
                <a:gd name="adj1" fmla="val 40972"/>
                <a:gd name="adj2" fmla="val 99260"/>
                <a:gd name="adj3" fmla="val 41814"/>
                <a:gd name="adj4" fmla="val 166868"/>
                <a:gd name="adj5" fmla="val 43151"/>
                <a:gd name="adj6" fmla="val 3157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44B</a:t>
              </a:r>
            </a:p>
          </p:txBody>
        </p:sp>
        <p:sp>
          <p:nvSpPr>
            <p:cNvPr id="44" name="Line Callout 2 (No Border) 43">
              <a:extLst>
                <a:ext uri="{FF2B5EF4-FFF2-40B4-BE49-F238E27FC236}">
                  <a16:creationId xmlns:a16="http://schemas.microsoft.com/office/drawing/2014/main" id="{0DB05F00-72E7-55B4-5643-B07F97ACB8F1}"/>
                </a:ext>
              </a:extLst>
            </p:cNvPr>
            <p:cNvSpPr/>
            <p:nvPr/>
          </p:nvSpPr>
          <p:spPr>
            <a:xfrm>
              <a:off x="3426485" y="1754101"/>
              <a:ext cx="125999" cy="125999"/>
            </a:xfrm>
            <a:prstGeom prst="callout2">
              <a:avLst>
                <a:gd name="adj1" fmla="val 40972"/>
                <a:gd name="adj2" fmla="val 99260"/>
                <a:gd name="adj3" fmla="val 39268"/>
                <a:gd name="adj4" fmla="val 227195"/>
                <a:gd name="adj5" fmla="val 3363"/>
                <a:gd name="adj6" fmla="val 30642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43B</a:t>
              </a:r>
            </a:p>
          </p:txBody>
        </p:sp>
        <p:sp>
          <p:nvSpPr>
            <p:cNvPr id="45" name="Line Callout 2 (No Border) 44">
              <a:extLst>
                <a:ext uri="{FF2B5EF4-FFF2-40B4-BE49-F238E27FC236}">
                  <a16:creationId xmlns:a16="http://schemas.microsoft.com/office/drawing/2014/main" id="{FC7B998D-2363-9D92-C749-9D22808CF92F}"/>
                </a:ext>
              </a:extLst>
            </p:cNvPr>
            <p:cNvSpPr/>
            <p:nvPr/>
          </p:nvSpPr>
          <p:spPr>
            <a:xfrm>
              <a:off x="3965510" y="2323416"/>
              <a:ext cx="124232" cy="124232"/>
            </a:xfrm>
            <a:prstGeom prst="callout2">
              <a:avLst>
                <a:gd name="adj1" fmla="val 101531"/>
                <a:gd name="adj2" fmla="val 49388"/>
                <a:gd name="adj3" fmla="val 157587"/>
                <a:gd name="adj4" fmla="val 49314"/>
                <a:gd name="adj5" fmla="val 285472"/>
                <a:gd name="adj6" fmla="val 696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24B</a:t>
              </a:r>
            </a:p>
          </p:txBody>
        </p:sp>
        <p:sp>
          <p:nvSpPr>
            <p:cNvPr id="46" name="Line Callout 2 (No Border) 45">
              <a:extLst>
                <a:ext uri="{FF2B5EF4-FFF2-40B4-BE49-F238E27FC236}">
                  <a16:creationId xmlns:a16="http://schemas.microsoft.com/office/drawing/2014/main" id="{1C5C3334-5555-2D81-2F3E-81097C682C52}"/>
                </a:ext>
              </a:extLst>
            </p:cNvPr>
            <p:cNvSpPr/>
            <p:nvPr/>
          </p:nvSpPr>
          <p:spPr>
            <a:xfrm>
              <a:off x="4112846" y="2325265"/>
              <a:ext cx="124232" cy="124232"/>
            </a:xfrm>
            <a:prstGeom prst="callout2">
              <a:avLst>
                <a:gd name="adj1" fmla="val 101531"/>
                <a:gd name="adj2" fmla="val 49388"/>
                <a:gd name="adj3" fmla="val 157587"/>
                <a:gd name="adj4" fmla="val 49314"/>
                <a:gd name="adj5" fmla="val 275140"/>
                <a:gd name="adj6" fmla="val 231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23B</a:t>
              </a:r>
            </a:p>
          </p:txBody>
        </p:sp>
        <p:sp>
          <p:nvSpPr>
            <p:cNvPr id="47" name="Line Callout 2 (No Border) 46">
              <a:extLst>
                <a:ext uri="{FF2B5EF4-FFF2-40B4-BE49-F238E27FC236}">
                  <a16:creationId xmlns:a16="http://schemas.microsoft.com/office/drawing/2014/main" id="{897C59D9-6482-CB39-54C8-3B4D23F0B611}"/>
                </a:ext>
              </a:extLst>
            </p:cNvPr>
            <p:cNvSpPr/>
            <p:nvPr/>
          </p:nvSpPr>
          <p:spPr>
            <a:xfrm>
              <a:off x="4259861" y="2323416"/>
              <a:ext cx="124232" cy="124232"/>
            </a:xfrm>
            <a:prstGeom prst="callout2">
              <a:avLst>
                <a:gd name="adj1" fmla="val 101531"/>
                <a:gd name="adj2" fmla="val 49388"/>
                <a:gd name="adj3" fmla="val 157587"/>
                <a:gd name="adj4" fmla="val 49314"/>
                <a:gd name="adj5" fmla="val 264810"/>
                <a:gd name="adj6" fmla="val -1560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22B</a:t>
              </a:r>
            </a:p>
          </p:txBody>
        </p:sp>
        <p:sp>
          <p:nvSpPr>
            <p:cNvPr id="48" name="Line Callout 2 (No Border) 47">
              <a:extLst>
                <a:ext uri="{FF2B5EF4-FFF2-40B4-BE49-F238E27FC236}">
                  <a16:creationId xmlns:a16="http://schemas.microsoft.com/office/drawing/2014/main" id="{DF24F2C6-2EC4-5B18-C02C-F7055364AAAD}"/>
                </a:ext>
              </a:extLst>
            </p:cNvPr>
            <p:cNvSpPr/>
            <p:nvPr/>
          </p:nvSpPr>
          <p:spPr>
            <a:xfrm>
              <a:off x="4409763" y="2325265"/>
              <a:ext cx="124232" cy="124232"/>
            </a:xfrm>
            <a:prstGeom prst="callout2">
              <a:avLst>
                <a:gd name="adj1" fmla="val 101531"/>
                <a:gd name="adj2" fmla="val 49388"/>
                <a:gd name="adj3" fmla="val 157587"/>
                <a:gd name="adj4" fmla="val 49314"/>
                <a:gd name="adj5" fmla="val 238984"/>
                <a:gd name="adj6" fmla="val 205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21B</a:t>
              </a:r>
            </a:p>
          </p:txBody>
        </p:sp>
        <p:sp>
          <p:nvSpPr>
            <p:cNvPr id="49" name="Line Callout 2 (No Border) 48">
              <a:extLst>
                <a:ext uri="{FF2B5EF4-FFF2-40B4-BE49-F238E27FC236}">
                  <a16:creationId xmlns:a16="http://schemas.microsoft.com/office/drawing/2014/main" id="{E824AFB2-58E3-4764-A147-3F088C6CFD67}"/>
                </a:ext>
              </a:extLst>
            </p:cNvPr>
            <p:cNvSpPr/>
            <p:nvPr/>
          </p:nvSpPr>
          <p:spPr>
            <a:xfrm>
              <a:off x="4922875" y="2321567"/>
              <a:ext cx="124232" cy="124232"/>
            </a:xfrm>
            <a:prstGeom prst="callout2">
              <a:avLst>
                <a:gd name="adj1" fmla="val 106696"/>
                <a:gd name="adj2" fmla="val 44223"/>
                <a:gd name="adj3" fmla="val 134343"/>
                <a:gd name="adj4" fmla="val 44149"/>
                <a:gd name="adj5" fmla="val 164088"/>
                <a:gd name="adj6" fmla="val 50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23B</a:t>
              </a:r>
            </a:p>
          </p:txBody>
        </p:sp>
        <p:sp>
          <p:nvSpPr>
            <p:cNvPr id="50" name="Line Callout 2 (No Border) 49">
              <a:extLst>
                <a:ext uri="{FF2B5EF4-FFF2-40B4-BE49-F238E27FC236}">
                  <a16:creationId xmlns:a16="http://schemas.microsoft.com/office/drawing/2014/main" id="{F72DB848-F346-0976-FA09-6D000D2920BA}"/>
                </a:ext>
              </a:extLst>
            </p:cNvPr>
            <p:cNvSpPr/>
            <p:nvPr/>
          </p:nvSpPr>
          <p:spPr>
            <a:xfrm>
              <a:off x="5072777" y="2323416"/>
              <a:ext cx="124232" cy="124232"/>
            </a:xfrm>
            <a:prstGeom prst="callout2">
              <a:avLst>
                <a:gd name="adj1" fmla="val 101531"/>
                <a:gd name="adj2" fmla="val 49388"/>
                <a:gd name="adj3" fmla="val 157587"/>
                <a:gd name="adj4" fmla="val 49314"/>
                <a:gd name="adj5" fmla="val 195079"/>
                <a:gd name="adj6" fmla="val -233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24B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08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500FAE5-384F-7085-CE77-F45454617067}"/>
              </a:ext>
            </a:extLst>
          </p:cNvPr>
          <p:cNvGrpSpPr/>
          <p:nvPr/>
        </p:nvGrpSpPr>
        <p:grpSpPr>
          <a:xfrm>
            <a:off x="1861850" y="3427006"/>
            <a:ext cx="303570" cy="303570"/>
            <a:chOff x="1938803" y="3386030"/>
            <a:chExt cx="505326" cy="50532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862596E-A9C0-F8B1-201C-C55687DE55F8}"/>
                </a:ext>
              </a:extLst>
            </p:cNvPr>
            <p:cNvSpPr/>
            <p:nvPr/>
          </p:nvSpPr>
          <p:spPr>
            <a:xfrm>
              <a:off x="1952554" y="3399780"/>
              <a:ext cx="477825" cy="4778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Line Callout 2 (No Border) 37">
              <a:extLst>
                <a:ext uri="{FF2B5EF4-FFF2-40B4-BE49-F238E27FC236}">
                  <a16:creationId xmlns:a16="http://schemas.microsoft.com/office/drawing/2014/main" id="{9F1D2D5B-CE01-D15E-6314-8D629EFC1757}"/>
                </a:ext>
              </a:extLst>
            </p:cNvPr>
            <p:cNvSpPr/>
            <p:nvPr/>
          </p:nvSpPr>
          <p:spPr>
            <a:xfrm>
              <a:off x="1938803" y="3386030"/>
              <a:ext cx="505326" cy="505326"/>
            </a:xfrm>
            <a:prstGeom prst="callout2">
              <a:avLst>
                <a:gd name="adj1" fmla="val 101063"/>
                <a:gd name="adj2" fmla="val 46769"/>
                <a:gd name="adj3" fmla="val 140519"/>
                <a:gd name="adj4" fmla="val 46597"/>
                <a:gd name="adj5" fmla="val 200255"/>
                <a:gd name="adj6" fmla="val -1673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33B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96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34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Cullin</dc:creator>
  <cp:lastModifiedBy>Chris Cullin</cp:lastModifiedBy>
  <cp:revision>1</cp:revision>
  <dcterms:created xsi:type="dcterms:W3CDTF">2023-01-04T00:25:11Z</dcterms:created>
  <dcterms:modified xsi:type="dcterms:W3CDTF">2023-01-08T06:52:47Z</dcterms:modified>
</cp:coreProperties>
</file>