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7D7CB-A082-4E19-B8CB-EF2A2DD7C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1E6B0DD-A5F8-4551-94E1-5BE310BDC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68635E1-3151-4116-A381-9F5407DF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1F09-EFD0-4B11-9421-34E6985F48E9}" type="datetimeFigureOut">
              <a:rPr lang="da-DK" smtClean="0"/>
              <a:t>02-10-2018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325C940-284D-4BA9-A37C-C6F8A228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7BCDF20-C7CC-4EC1-B49A-63CD207AB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716B-BD3F-4EC2-906E-F13820BF98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181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49E724-796A-4A7A-BBAB-7057E4C5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3C610DAF-4639-43E4-AE41-90F1C3A4A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163598B-070F-4914-BB2E-7DC8FC2C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1F09-EFD0-4B11-9421-34E6985F48E9}" type="datetimeFigureOut">
              <a:rPr lang="da-DK" smtClean="0"/>
              <a:t>02-10-2018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1E585F4-3536-4695-B8FD-935EF2B9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2DAD42C-C7FA-4445-9CB0-C950FD37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716B-BD3F-4EC2-906E-F13820BF98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460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4014B2EA-196B-4843-B6AA-4DA5CFA7C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4AFC373-CA73-478A-B507-4CD45846C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3C158DA-662E-481E-8DFD-F18C7D363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1F09-EFD0-4B11-9421-34E6985F48E9}" type="datetimeFigureOut">
              <a:rPr lang="da-DK" smtClean="0"/>
              <a:t>02-10-2018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3474F7C-24C8-4ECD-9133-AF51C004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C8236BE-76CB-45FF-8BFE-1FF6D0EC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716B-BD3F-4EC2-906E-F13820BF98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735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9AA23-36EC-4091-9F16-7584A782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9A2D9C9-0AAC-4717-ABFA-ED03E62B0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3DF2BBF-A0C3-4BDD-850A-90F3EE74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1F09-EFD0-4B11-9421-34E6985F48E9}" type="datetimeFigureOut">
              <a:rPr lang="da-DK" smtClean="0"/>
              <a:t>02-10-2018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7463B7F-BDEE-41BF-8E1E-EC6557148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7A22431-863B-47E1-8387-87C57159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716B-BD3F-4EC2-906E-F13820BF98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06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1EBBD-8B5C-4639-920F-6162567D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B349376-D2A1-4953-9A99-59807A842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7A724F1-7BAD-4E41-B84F-2218CCA4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1F09-EFD0-4B11-9421-34E6985F48E9}" type="datetimeFigureOut">
              <a:rPr lang="da-DK" smtClean="0"/>
              <a:t>02-10-2018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D8A8954-F16D-4FE0-A038-77FF44AD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2DDC481-AB4F-43A7-8675-AB98601D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716B-BD3F-4EC2-906E-F13820BF98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62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2B5002-33BF-4EF9-9945-B0079451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E925079-292E-4DF3-A8A2-51295C73A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D6D70BA-6596-413B-8DDE-8CDFCF1BF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055513A-DA23-4664-89E5-942B72B9A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1F09-EFD0-4B11-9421-34E6985F48E9}" type="datetimeFigureOut">
              <a:rPr lang="da-DK" smtClean="0"/>
              <a:t>02-10-2018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DAA59B6-32A2-428E-B1A2-A0740134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21C5351-3A3C-4081-94BE-2096CE16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716B-BD3F-4EC2-906E-F13820BF98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702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3C8D2-489D-4AB0-B0CA-3F95D4E76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2A898D7-54C0-4EB5-9A0E-CE03CB726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AF5A767-6D2D-4CD1-976F-DCC88336D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F032537-CAC2-4BF6-AA2A-CC71AEE43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F9B3AAB-DFC6-4995-95E6-4808771DF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C0489032-1E1A-4504-B67F-F08C5CC8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1F09-EFD0-4B11-9421-34E6985F48E9}" type="datetimeFigureOut">
              <a:rPr lang="da-DK" smtClean="0"/>
              <a:t>02-10-2018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766D4B58-3D32-46C7-A22E-6CAA8C0B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55B9EFC-3234-4874-B366-2BEBDA36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716B-BD3F-4EC2-906E-F13820BF98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321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34F16-E6EF-462C-B287-2927E8C4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396E86A9-BFB3-4C09-A436-03B775B1D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1F09-EFD0-4B11-9421-34E6985F48E9}" type="datetimeFigureOut">
              <a:rPr lang="da-DK" smtClean="0"/>
              <a:t>02-10-2018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EC035FA2-B04B-4EB6-95D1-C4D34168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24EF3647-E2B2-448E-B6D4-38F26B93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716B-BD3F-4EC2-906E-F13820BF98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716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4315DC1-3056-4F07-831E-FE376ED7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1F09-EFD0-4B11-9421-34E6985F48E9}" type="datetimeFigureOut">
              <a:rPr lang="da-DK" smtClean="0"/>
              <a:t>02-10-2018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2800AD6B-2D09-4834-B188-66F15A570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DBC2B89-0797-4869-B364-DD1F8B3E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716B-BD3F-4EC2-906E-F13820BF98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571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C3C46-DABB-4158-8897-AD67E4BE3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CE527AE-8DE9-45FB-AC95-9145CFC99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ACE5364-0A4C-4260-A643-BC46E30DE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17F89E1-A882-4984-90CB-F4F48678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1F09-EFD0-4B11-9421-34E6985F48E9}" type="datetimeFigureOut">
              <a:rPr lang="da-DK" smtClean="0"/>
              <a:t>02-10-2018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04BC6AE-9154-475F-95C2-5C28511B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EA49AD2-3031-4B62-91F8-A2119926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716B-BD3F-4EC2-906E-F13820BF98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671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F9429-7FE6-496C-90D5-08E720BAF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B183E827-7952-4035-8FC8-CB8E73E35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8E0CA76-AA28-4A1E-82CF-3532B2890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21C365F-A64C-4ACB-9EEC-A27272F0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1F09-EFD0-4B11-9421-34E6985F48E9}" type="datetimeFigureOut">
              <a:rPr lang="da-DK" smtClean="0"/>
              <a:t>02-10-2018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07858A6-C327-49CD-B10D-D6D33995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C4BCB76-5E78-4C18-81F9-03769FD7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716B-BD3F-4EC2-906E-F13820BF98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145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4A39683-0BD2-4EE7-87F5-9800715A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0E77078-E983-489A-BE11-3C2A02A9E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1551BCC-0EA9-48D4-8AE8-16976DB39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C1F09-EFD0-4B11-9421-34E6985F48E9}" type="datetimeFigureOut">
              <a:rPr lang="da-DK" smtClean="0"/>
              <a:t>02-10-2018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BD74CAB-BD99-4BAE-8F09-6F0E92E2E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19CCC69-04CC-45A8-AEEC-6629F025D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2716B-BD3F-4EC2-906E-F13820BF98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09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F2D0AA2B-A3E7-4C3F-91C0-E0AC542FC739}"/>
              </a:ext>
            </a:extLst>
          </p:cNvPr>
          <p:cNvSpPr/>
          <p:nvPr/>
        </p:nvSpPr>
        <p:spPr>
          <a:xfrm>
            <a:off x="4551245" y="1417101"/>
            <a:ext cx="2014842" cy="535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CC65F0F-B497-4F08-9C83-822E355B45FF}"/>
              </a:ext>
            </a:extLst>
          </p:cNvPr>
          <p:cNvSpPr/>
          <p:nvPr/>
        </p:nvSpPr>
        <p:spPr>
          <a:xfrm>
            <a:off x="2779250" y="2363682"/>
            <a:ext cx="2086254" cy="49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if </a:t>
            </a:r>
            <a:r>
              <a:rPr lang="en-US" dirty="0" err="1"/>
              <a:t>loggedIn</a:t>
            </a:r>
            <a:endParaRPr lang="en-US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045F5AD5-42D8-4803-B1AE-F2BD54F9FE55}"/>
              </a:ext>
            </a:extLst>
          </p:cNvPr>
          <p:cNvSpPr/>
          <p:nvPr/>
        </p:nvSpPr>
        <p:spPr>
          <a:xfrm>
            <a:off x="7278339" y="2363682"/>
            <a:ext cx="1916096" cy="491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if ! </a:t>
            </a:r>
            <a:r>
              <a:rPr lang="en-US" dirty="0" err="1"/>
              <a:t>loggedIn</a:t>
            </a:r>
            <a:endParaRPr lang="en-US" dirty="0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56CCF052-F4BB-4940-BA51-429530C9EF6F}"/>
              </a:ext>
            </a:extLst>
          </p:cNvPr>
          <p:cNvSpPr/>
          <p:nvPr/>
        </p:nvSpPr>
        <p:spPr>
          <a:xfrm>
            <a:off x="3526670" y="3193368"/>
            <a:ext cx="2016712" cy="49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52" name="Rektangel 51">
            <a:extLst>
              <a:ext uri="{FF2B5EF4-FFF2-40B4-BE49-F238E27FC236}">
                <a16:creationId xmlns:a16="http://schemas.microsoft.com/office/drawing/2014/main" id="{2A4BBD45-E5AF-4890-BF07-8313DDDF3B2F}"/>
              </a:ext>
            </a:extLst>
          </p:cNvPr>
          <p:cNvSpPr/>
          <p:nvPr/>
        </p:nvSpPr>
        <p:spPr>
          <a:xfrm>
            <a:off x="8400079" y="3206322"/>
            <a:ext cx="1229561" cy="481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DEE0DD79-EE82-47EF-9124-2B74DF01FB9D}"/>
              </a:ext>
            </a:extLst>
          </p:cNvPr>
          <p:cNvSpPr/>
          <p:nvPr/>
        </p:nvSpPr>
        <p:spPr>
          <a:xfrm>
            <a:off x="9894495" y="3198548"/>
            <a:ext cx="1229561" cy="481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cxnSp>
        <p:nvCxnSpPr>
          <p:cNvPr id="55" name="Forbindelse: vinklet 54">
            <a:extLst>
              <a:ext uri="{FF2B5EF4-FFF2-40B4-BE49-F238E27FC236}">
                <a16:creationId xmlns:a16="http://schemas.microsoft.com/office/drawing/2014/main" id="{68A6C152-9C17-45FA-92C0-92B202AB60C8}"/>
              </a:ext>
            </a:extLst>
          </p:cNvPr>
          <p:cNvCxnSpPr>
            <a:cxnSpLocks/>
            <a:stCxn id="7" idx="2"/>
            <a:endCxn id="52" idx="0"/>
          </p:cNvCxnSpPr>
          <p:nvPr/>
        </p:nvCxnSpPr>
        <p:spPr>
          <a:xfrm rot="16200000" flipH="1">
            <a:off x="8450290" y="2641751"/>
            <a:ext cx="350667" cy="77847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Forbindelse: vinklet 56">
            <a:extLst>
              <a:ext uri="{FF2B5EF4-FFF2-40B4-BE49-F238E27FC236}">
                <a16:creationId xmlns:a16="http://schemas.microsoft.com/office/drawing/2014/main" id="{F827549D-EADB-48E2-9163-EE02DF5020D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 rot="16200000" flipH="1">
            <a:off x="9201385" y="1890656"/>
            <a:ext cx="342893" cy="22728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ktangel 59">
            <a:extLst>
              <a:ext uri="{FF2B5EF4-FFF2-40B4-BE49-F238E27FC236}">
                <a16:creationId xmlns:a16="http://schemas.microsoft.com/office/drawing/2014/main" id="{B672DC21-2CA2-4048-825F-25BE6C125D87}"/>
              </a:ext>
            </a:extLst>
          </p:cNvPr>
          <p:cNvSpPr/>
          <p:nvPr/>
        </p:nvSpPr>
        <p:spPr>
          <a:xfrm>
            <a:off x="646268" y="3188190"/>
            <a:ext cx="1175189" cy="481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sp>
        <p:nvSpPr>
          <p:cNvPr id="61" name="Rektangel 60">
            <a:extLst>
              <a:ext uri="{FF2B5EF4-FFF2-40B4-BE49-F238E27FC236}">
                <a16:creationId xmlns:a16="http://schemas.microsoft.com/office/drawing/2014/main" id="{8B47C5C7-7844-42CD-A384-6CCF2E064FB4}"/>
              </a:ext>
            </a:extLst>
          </p:cNvPr>
          <p:cNvSpPr/>
          <p:nvPr/>
        </p:nvSpPr>
        <p:spPr>
          <a:xfrm>
            <a:off x="2054489" y="3198548"/>
            <a:ext cx="1122653" cy="481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</a:t>
            </a:r>
          </a:p>
        </p:txBody>
      </p:sp>
      <p:cxnSp>
        <p:nvCxnSpPr>
          <p:cNvPr id="65" name="Forbindelse: vinklet 64">
            <a:extLst>
              <a:ext uri="{FF2B5EF4-FFF2-40B4-BE49-F238E27FC236}">
                <a16:creationId xmlns:a16="http://schemas.microsoft.com/office/drawing/2014/main" id="{B8A55C43-E34B-4F2E-8AB1-A2678ADAAE2C}"/>
              </a:ext>
            </a:extLst>
          </p:cNvPr>
          <p:cNvCxnSpPr>
            <a:stCxn id="6" idx="2"/>
            <a:endCxn id="60" idx="0"/>
          </p:cNvCxnSpPr>
          <p:nvPr/>
        </p:nvCxnSpPr>
        <p:spPr>
          <a:xfrm rot="5400000">
            <a:off x="2361852" y="1727664"/>
            <a:ext cx="332537" cy="25885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Forbindelse: vinklet 66">
            <a:extLst>
              <a:ext uri="{FF2B5EF4-FFF2-40B4-BE49-F238E27FC236}">
                <a16:creationId xmlns:a16="http://schemas.microsoft.com/office/drawing/2014/main" id="{CE6127F7-3915-4931-9758-59F5E568F696}"/>
              </a:ext>
            </a:extLst>
          </p:cNvPr>
          <p:cNvCxnSpPr>
            <a:stCxn id="6" idx="2"/>
            <a:endCxn id="61" idx="0"/>
          </p:cNvCxnSpPr>
          <p:nvPr/>
        </p:nvCxnSpPr>
        <p:spPr>
          <a:xfrm rot="5400000">
            <a:off x="3047650" y="2423820"/>
            <a:ext cx="342895" cy="12065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ktangel 69">
            <a:extLst>
              <a:ext uri="{FF2B5EF4-FFF2-40B4-BE49-F238E27FC236}">
                <a16:creationId xmlns:a16="http://schemas.microsoft.com/office/drawing/2014/main" id="{50B2DB65-0F43-4BA3-A6A3-1D1CC73DFDCD}"/>
              </a:ext>
            </a:extLst>
          </p:cNvPr>
          <p:cNvSpPr/>
          <p:nvPr/>
        </p:nvSpPr>
        <p:spPr>
          <a:xfrm>
            <a:off x="3526670" y="4012316"/>
            <a:ext cx="2016712" cy="49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Cupcake</a:t>
            </a:r>
          </a:p>
        </p:txBody>
      </p:sp>
      <p:sp>
        <p:nvSpPr>
          <p:cNvPr id="71" name="Rektangel 70">
            <a:extLst>
              <a:ext uri="{FF2B5EF4-FFF2-40B4-BE49-F238E27FC236}">
                <a16:creationId xmlns:a16="http://schemas.microsoft.com/office/drawing/2014/main" id="{A03E0B69-F0E3-4BBA-82D3-562B641C80F9}"/>
              </a:ext>
            </a:extLst>
          </p:cNvPr>
          <p:cNvSpPr/>
          <p:nvPr/>
        </p:nvSpPr>
        <p:spPr>
          <a:xfrm>
            <a:off x="3526669" y="4805366"/>
            <a:ext cx="2016712" cy="49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ShoppingCart</a:t>
            </a:r>
            <a:endParaRPr lang="en-US" dirty="0"/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AC9F5D6A-E71A-4D88-AF87-74D83A3B5503}"/>
              </a:ext>
            </a:extLst>
          </p:cNvPr>
          <p:cNvSpPr/>
          <p:nvPr/>
        </p:nvSpPr>
        <p:spPr>
          <a:xfrm>
            <a:off x="2939075" y="5611773"/>
            <a:ext cx="1175189" cy="481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 shopping</a:t>
            </a:r>
          </a:p>
        </p:txBody>
      </p:sp>
      <p:sp>
        <p:nvSpPr>
          <p:cNvPr id="74" name="Rektangel 73">
            <a:extLst>
              <a:ext uri="{FF2B5EF4-FFF2-40B4-BE49-F238E27FC236}">
                <a16:creationId xmlns:a16="http://schemas.microsoft.com/office/drawing/2014/main" id="{285BFAFD-25E1-42B8-9B03-FDF4F415FEEF}"/>
              </a:ext>
            </a:extLst>
          </p:cNvPr>
          <p:cNvSpPr/>
          <p:nvPr/>
        </p:nvSpPr>
        <p:spPr>
          <a:xfrm>
            <a:off x="4955787" y="5611773"/>
            <a:ext cx="1175189" cy="481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Checkout</a:t>
            </a:r>
          </a:p>
        </p:txBody>
      </p:sp>
      <p:cxnSp>
        <p:nvCxnSpPr>
          <p:cNvPr id="78" name="Forbindelse: vinklet 77">
            <a:extLst>
              <a:ext uri="{FF2B5EF4-FFF2-40B4-BE49-F238E27FC236}">
                <a16:creationId xmlns:a16="http://schemas.microsoft.com/office/drawing/2014/main" id="{43E6479E-5F13-4EE9-9F4D-52EC5A8509F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484948" y="1289964"/>
            <a:ext cx="411148" cy="17362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Forbindelse: vinklet 79">
            <a:extLst>
              <a:ext uri="{FF2B5EF4-FFF2-40B4-BE49-F238E27FC236}">
                <a16:creationId xmlns:a16="http://schemas.microsoft.com/office/drawing/2014/main" id="{5321A16F-1F8F-4D08-8FEF-08DDF23F7411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6691952" y="819247"/>
            <a:ext cx="411148" cy="26777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Forbindelse: vinklet 94">
            <a:extLst>
              <a:ext uri="{FF2B5EF4-FFF2-40B4-BE49-F238E27FC236}">
                <a16:creationId xmlns:a16="http://schemas.microsoft.com/office/drawing/2014/main" id="{69556242-9418-4490-AA63-447B8973DB6C}"/>
              </a:ext>
            </a:extLst>
          </p:cNvPr>
          <p:cNvCxnSpPr>
            <a:stCxn id="6" idx="2"/>
            <a:endCxn id="17" idx="0"/>
          </p:cNvCxnSpPr>
          <p:nvPr/>
        </p:nvCxnSpPr>
        <p:spPr>
          <a:xfrm rot="16200000" flipH="1">
            <a:off x="4009844" y="2668185"/>
            <a:ext cx="337715" cy="7126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Forbindelse: vinklet 104">
            <a:extLst>
              <a:ext uri="{FF2B5EF4-FFF2-40B4-BE49-F238E27FC236}">
                <a16:creationId xmlns:a16="http://schemas.microsoft.com/office/drawing/2014/main" id="{EA0CB665-4BE2-4148-9A8F-4DB11E91D188}"/>
              </a:ext>
            </a:extLst>
          </p:cNvPr>
          <p:cNvCxnSpPr>
            <a:stCxn id="17" idx="2"/>
            <a:endCxn id="70" idx="0"/>
          </p:cNvCxnSpPr>
          <p:nvPr/>
        </p:nvCxnSpPr>
        <p:spPr>
          <a:xfrm rot="5400000">
            <a:off x="4371539" y="3848829"/>
            <a:ext cx="32697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Forbindelse: vinklet 106">
            <a:extLst>
              <a:ext uri="{FF2B5EF4-FFF2-40B4-BE49-F238E27FC236}">
                <a16:creationId xmlns:a16="http://schemas.microsoft.com/office/drawing/2014/main" id="{33B80752-803F-44CB-820A-049D8D1DA4E8}"/>
              </a:ext>
            </a:extLst>
          </p:cNvPr>
          <p:cNvCxnSpPr>
            <a:stCxn id="70" idx="2"/>
            <a:endCxn id="71" idx="0"/>
          </p:cNvCxnSpPr>
          <p:nvPr/>
        </p:nvCxnSpPr>
        <p:spPr>
          <a:xfrm rot="5400000">
            <a:off x="4384488" y="4654828"/>
            <a:ext cx="301076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Forbindelse: vinklet 108">
            <a:extLst>
              <a:ext uri="{FF2B5EF4-FFF2-40B4-BE49-F238E27FC236}">
                <a16:creationId xmlns:a16="http://schemas.microsoft.com/office/drawing/2014/main" id="{258615A8-5480-4479-9DBD-063B143228D8}"/>
              </a:ext>
            </a:extLst>
          </p:cNvPr>
          <p:cNvCxnSpPr>
            <a:stCxn id="71" idx="2"/>
            <a:endCxn id="73" idx="0"/>
          </p:cNvCxnSpPr>
          <p:nvPr/>
        </p:nvCxnSpPr>
        <p:spPr>
          <a:xfrm rot="5400000">
            <a:off x="3873632" y="4950379"/>
            <a:ext cx="314433" cy="10083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Forbindelse: vinklet 110">
            <a:extLst>
              <a:ext uri="{FF2B5EF4-FFF2-40B4-BE49-F238E27FC236}">
                <a16:creationId xmlns:a16="http://schemas.microsoft.com/office/drawing/2014/main" id="{EE669294-DB46-4D08-AC82-7F99BD40711A}"/>
              </a:ext>
            </a:extLst>
          </p:cNvPr>
          <p:cNvCxnSpPr>
            <a:stCxn id="71" idx="2"/>
            <a:endCxn id="74" idx="0"/>
          </p:cNvCxnSpPr>
          <p:nvPr/>
        </p:nvCxnSpPr>
        <p:spPr>
          <a:xfrm rot="16200000" flipH="1">
            <a:off x="4881987" y="4950377"/>
            <a:ext cx="314433" cy="10083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ktangel 114">
            <a:extLst>
              <a:ext uri="{FF2B5EF4-FFF2-40B4-BE49-F238E27FC236}">
                <a16:creationId xmlns:a16="http://schemas.microsoft.com/office/drawing/2014/main" id="{E3133A63-AF48-4DFB-A13C-1AF71B36C0DA}"/>
              </a:ext>
            </a:extLst>
          </p:cNvPr>
          <p:cNvSpPr/>
          <p:nvPr/>
        </p:nvSpPr>
        <p:spPr>
          <a:xfrm>
            <a:off x="5944613" y="3195962"/>
            <a:ext cx="2016712" cy="49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16" name="Rektangel 115">
            <a:extLst>
              <a:ext uri="{FF2B5EF4-FFF2-40B4-BE49-F238E27FC236}">
                <a16:creationId xmlns:a16="http://schemas.microsoft.com/office/drawing/2014/main" id="{E10F0B0E-BF28-4F0F-9C10-E02C604A9E04}"/>
              </a:ext>
            </a:extLst>
          </p:cNvPr>
          <p:cNvSpPr/>
          <p:nvPr/>
        </p:nvSpPr>
        <p:spPr>
          <a:xfrm>
            <a:off x="5944613" y="3995690"/>
            <a:ext cx="2016712" cy="49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Cupcake</a:t>
            </a:r>
          </a:p>
        </p:txBody>
      </p:sp>
      <p:cxnSp>
        <p:nvCxnSpPr>
          <p:cNvPr id="118" name="Forbindelse: vinklet 117">
            <a:extLst>
              <a:ext uri="{FF2B5EF4-FFF2-40B4-BE49-F238E27FC236}">
                <a16:creationId xmlns:a16="http://schemas.microsoft.com/office/drawing/2014/main" id="{C0BA7F4C-040A-472E-B3A8-7CBCD9A172A3}"/>
              </a:ext>
            </a:extLst>
          </p:cNvPr>
          <p:cNvCxnSpPr>
            <a:stCxn id="7" idx="2"/>
            <a:endCxn id="115" idx="0"/>
          </p:cNvCxnSpPr>
          <p:nvPr/>
        </p:nvCxnSpPr>
        <p:spPr>
          <a:xfrm rot="5400000">
            <a:off x="7424525" y="2384099"/>
            <a:ext cx="340307" cy="12834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Forbindelse: vinklet 120">
            <a:extLst>
              <a:ext uri="{FF2B5EF4-FFF2-40B4-BE49-F238E27FC236}">
                <a16:creationId xmlns:a16="http://schemas.microsoft.com/office/drawing/2014/main" id="{284DCC6A-176F-4C1C-9DCC-2888E7A744C5}"/>
              </a:ext>
            </a:extLst>
          </p:cNvPr>
          <p:cNvCxnSpPr>
            <a:stCxn id="115" idx="2"/>
            <a:endCxn id="116" idx="0"/>
          </p:cNvCxnSpPr>
          <p:nvPr/>
        </p:nvCxnSpPr>
        <p:spPr>
          <a:xfrm rot="5400000">
            <a:off x="6799092" y="3841813"/>
            <a:ext cx="30775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78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Mads F</dc:creator>
  <cp:lastModifiedBy>Mads F</cp:lastModifiedBy>
  <cp:revision>4</cp:revision>
  <dcterms:created xsi:type="dcterms:W3CDTF">2018-10-02T09:11:10Z</dcterms:created>
  <dcterms:modified xsi:type="dcterms:W3CDTF">2018-10-02T09:32:48Z</dcterms:modified>
</cp:coreProperties>
</file>