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37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03"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4"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8" name="Holder 3"/>
          <p:cNvSpPr>
            <a:spLocks noGrp="1"/>
          </p:cNvSpPr>
          <p:nvPr>
            <p:ph type="body" idx="1"/>
          </p:nvPr>
        </p:nvSpPr>
        <p:spPr/>
        <p:txBody>
          <a:bodyPr lIns="0" tIns="0" rIns="0" bIns="0"/>
          <a:lstStyle/>
          <a:p>
            <a:endParaRPr/>
          </a:p>
        </p:txBody>
      </p:sp>
      <p:sp>
        <p:nvSpPr>
          <p:cNvPr id="104868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4"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8"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0"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524000" y="2971800"/>
            <a:ext cx="8610600" cy="1869440"/>
          </a:xfrm>
          <a:prstGeom prst="rect">
            <a:avLst/>
          </a:prstGeom>
          <a:noFill/>
        </p:spPr>
        <p:txBody>
          <a:bodyPr wrap="square" rtlCol="0">
            <a:spAutoFit/>
          </a:bodyPr>
          <a:lstStyle/>
          <a:p>
            <a:r>
              <a:rPr lang="en-US" sz="2400" b="1" dirty="0"/>
              <a:t>STUDENT NAME: PORSELVI K</a:t>
            </a:r>
          </a:p>
          <a:p>
            <a:r>
              <a:rPr lang="en-US" sz="2400" b="1" dirty="0"/>
              <a:t>REGISTER NO: </a:t>
            </a:r>
            <a:r>
              <a:rPr lang="en-US" altLang="en-IN" sz="2400" b="1" dirty="0"/>
              <a:t>asunm13332213331042053 </a:t>
            </a:r>
            <a:endParaRPr lang="zh-CN" altLang="en-US"/>
          </a:p>
          <a:p>
            <a:r>
              <a:rPr lang="en-US" sz="2400" b="1" dirty="0"/>
              <a:t>DEPARTMENT:COMMERCE</a:t>
            </a:r>
          </a:p>
          <a:p>
            <a:r>
              <a:rPr lang="en-US" sz="2400" b="1" dirty="0"/>
              <a:t>COLLEGE: BHARATHI WOMENS COLLEGE (AUTONOMOUS)</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TextBox 1"/>
          <p:cNvSpPr txBox="1"/>
          <p:nvPr/>
        </p:nvSpPr>
        <p:spPr>
          <a:xfrm>
            <a:off x="739775" y="1447800"/>
            <a:ext cx="7108825" cy="3046988"/>
          </a:xfrm>
          <a:prstGeom prst="rect">
            <a:avLst/>
          </a:prstGeom>
          <a:noFill/>
        </p:spPr>
        <p:txBody>
          <a:bodyPr wrap="square" rtlCol="0">
            <a:spAutoFit/>
          </a:bodyPr>
          <a:lstStyle/>
          <a:p>
            <a:pPr marL="514350" indent="-514350">
              <a:buFont typeface="+mj-lt"/>
              <a:buAutoNum type="romanLcPeriod"/>
            </a:pPr>
            <a:r>
              <a:rPr lang="en-US" sz="2400" b="1" dirty="0"/>
              <a:t>Data cleaning.</a:t>
            </a:r>
          </a:p>
          <a:p>
            <a:pPr marL="514350" indent="-514350">
              <a:buFont typeface="+mj-lt"/>
              <a:buAutoNum type="romanLcPeriod"/>
            </a:pPr>
            <a:r>
              <a:rPr lang="en-US" sz="2400" b="1" dirty="0"/>
              <a:t>Creating table.</a:t>
            </a:r>
          </a:p>
          <a:p>
            <a:pPr marL="514350" indent="-514350">
              <a:buFont typeface="+mj-lt"/>
              <a:buAutoNum type="romanLcPeriod"/>
            </a:pPr>
            <a:r>
              <a:rPr lang="en-US" sz="2400" b="1" dirty="0"/>
              <a:t>Creating pivot chart.</a:t>
            </a:r>
          </a:p>
          <a:p>
            <a:pPr marL="514350" indent="-514350">
              <a:buFont typeface="+mj-lt"/>
              <a:buAutoNum type="romanLcPeriod"/>
            </a:pPr>
            <a:r>
              <a:rPr lang="en-US" sz="2400" b="1" dirty="0"/>
              <a:t>Creating dashboard.</a:t>
            </a:r>
          </a:p>
          <a:p>
            <a:pPr marL="514350" indent="-514350">
              <a:buFont typeface="+mj-lt"/>
              <a:buAutoNum type="romanLcPeriod"/>
            </a:pPr>
            <a:r>
              <a:rPr lang="en-US" sz="2400" b="1" dirty="0"/>
              <a:t>Inserting pivot chart in dashboard.</a:t>
            </a:r>
          </a:p>
          <a:p>
            <a:pPr marL="514350" indent="-514350">
              <a:buFont typeface="+mj-lt"/>
              <a:buAutoNum type="romanLcPeriod"/>
            </a:pPr>
            <a:r>
              <a:rPr lang="en-US" sz="2400" b="1" dirty="0"/>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2"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4" name="TextBox 15"/>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097168" name="Graphic 21" descr="Right pointing backhand index"/>
          <p:cNvPicPr>
            <a:picLocks noChangeAspect="1"/>
          </p:cNvPicPr>
          <p:nvPr/>
        </p:nvPicPr>
        <p:blipFill>
          <a:blip r:embed="rId3"/>
          <a:stretch>
            <a:fillRect/>
          </a:stretch>
        </p:blipFill>
        <p:spPr>
          <a:xfrm flipH="1">
            <a:off x="5026725" y="654970"/>
            <a:ext cx="457200" cy="457200"/>
          </a:xfrm>
          <a:prstGeom prst="rect">
            <a:avLst/>
          </a:prstGeom>
        </p:spPr>
      </p:pic>
      <p:pic>
        <p:nvPicPr>
          <p:cNvPr id="2097169" name="Picture 7"/>
          <p:cNvPicPr>
            <a:picLocks noChangeAspect="1"/>
          </p:cNvPicPr>
          <p:nvPr/>
        </p:nvPicPr>
        <p:blipFill>
          <a:blip r:embed="rId4"/>
          <a:stretch>
            <a:fillRect/>
          </a:stretch>
        </p:blipFill>
        <p:spPr>
          <a:xfrm>
            <a:off x="332218" y="1357340"/>
            <a:ext cx="8275907" cy="4538635"/>
          </a:xfrm>
          <a:prstGeom prst="rect">
            <a:avLst/>
          </a:prstGeom>
        </p:spPr>
      </p:pic>
      <p:graphicFrame>
        <p:nvGraphicFramePr>
          <p:cNvPr id="4194304" name="Object 12"/>
          <p:cNvGraphicFramePr>
            <a:graphicFrameLocks noChangeAspect="1"/>
          </p:cNvGraphicFramePr>
          <p:nvPr/>
        </p:nvGraphicFramePr>
        <p:xfrm>
          <a:off x="3881930" y="385444"/>
          <a:ext cx="1104900" cy="2651760"/>
        </p:xfrm>
        <a:graphic>
          <a:graphicData uri="http://schemas.openxmlformats.org/presentationml/2006/ole">
            <mc:AlternateContent xmlns:mc="http://schemas.openxmlformats.org/markup-compatibility/2006">
              <mc:Choice xmlns:v="urn:schemas-microsoft-com:vml" Requires="v">
                <p:oleObj name="Worksheet" showAsIcon="1" r:id="rId5" imgW="380879" imgH="914590" progId="Excel.Sheet.12">
                  <p:embed/>
                </p:oleObj>
              </mc:Choice>
              <mc:Fallback>
                <p:oleObj name="Worksheet" showAsIcon="1" r:id="rId5" imgW="380879" imgH="914590" progId="Excel.Sheet.12">
                  <p:embed/>
                  <p:pic>
                    <p:nvPicPr>
                      <p:cNvPr id="2097170" name=""/>
                      <p:cNvPicPr>
                        <a:picLocks/>
                      </p:cNvPicPr>
                      <p:nvPr/>
                    </p:nvPicPr>
                    <p:blipFill>
                      <a:blip r:embed="rId6"/>
                      <a:stretch>
                        <a:fillRect/>
                      </a:stretch>
                    </p:blipFill>
                    <p:spPr>
                      <a:xfrm>
                        <a:off x="3881930" y="385444"/>
                        <a:ext cx="1104900" cy="265176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6" name="TextBox 4"/>
          <p:cNvSpPr txBox="1"/>
          <p:nvPr/>
        </p:nvSpPr>
        <p:spPr>
          <a:xfrm>
            <a:off x="755332" y="1371600"/>
            <a:ext cx="8083868" cy="3539430"/>
          </a:xfrm>
          <a:prstGeom prst="rect">
            <a:avLst/>
          </a:prstGeom>
          <a:noFill/>
        </p:spPr>
        <p:txBody>
          <a:bodyPr wrap="square" rtlCol="0">
            <a:spAutoFit/>
          </a:bodyPr>
          <a:lstStyle/>
          <a:p>
            <a:r>
              <a:rPr lang="en-US" sz="2800" dirty="0"/>
              <a:t>“the employee data analysis highlights significant disparities and provides actionable insights for refining compensation strategies, improving equity, and enhancing overall departmental performance. By addressing these findings, the organization can better align its compensation practices with its strategic objectives and improve employee satisfaction and retention”</a:t>
            </a:r>
            <a:endParaRPr lang="en-IN"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t>P</a:t>
            </a:r>
            <a:r>
              <a:rPr sz="4400" spc="15" dirty="0"/>
              <a:t>ROB</a:t>
            </a:r>
            <a:r>
              <a:rPr sz="4400" spc="55" dirty="0"/>
              <a:t>L</a:t>
            </a:r>
            <a:r>
              <a:rPr sz="4400" spc="-20" dirty="0"/>
              <a:t>E</a:t>
            </a:r>
            <a:r>
              <a:rPr sz="4400" spc="20" dirty="0"/>
              <a:t>M</a:t>
            </a:r>
            <a:r>
              <a:rPr sz="4400" dirty="0"/>
              <a:t>	</a:t>
            </a:r>
            <a:r>
              <a:rPr sz="4400" spc="10" dirty="0"/>
              <a:t>S</a:t>
            </a:r>
            <a:r>
              <a:rPr sz="4400" spc="-370" dirty="0"/>
              <a:t>T</a:t>
            </a:r>
            <a:r>
              <a:rPr sz="4400" spc="-375" dirty="0"/>
              <a:t>A</a:t>
            </a:r>
            <a:r>
              <a:rPr sz="4400" spc="15" dirty="0"/>
              <a:t>T</a:t>
            </a:r>
            <a:r>
              <a:rPr sz="4400" spc="-10" dirty="0"/>
              <a:t>E</a:t>
            </a:r>
            <a:r>
              <a:rPr sz="4400" spc="-20" dirty="0"/>
              <a:t>ME</a:t>
            </a:r>
            <a:r>
              <a:rPr sz="4400" spc="10" dirty="0"/>
              <a:t>NT</a:t>
            </a:r>
            <a:endParaRPr sz="44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a:off x="533400" y="1600200"/>
            <a:ext cx="7162800" cy="4917440"/>
          </a:xfrm>
          <a:prstGeom prst="rect">
            <a:avLst/>
          </a:prstGeom>
          <a:noFill/>
        </p:spPr>
        <p:txBody>
          <a:bodyPr wrap="square" rtlCol="0">
            <a:spAutoFit/>
          </a:bodyPr>
          <a:lstStyle/>
          <a:p>
            <a:r>
              <a:rPr lang="en-US" sz="3200" b="1" dirty="0"/>
              <a:t>THE PROBLEM  IS  TO IDENTIFY  THE EMPLOYEES  DATA  ACCORDING THEIR Employee name	, Employee ID, Department, Gender, Recruitment Source , Salary per month.																												</a:t>
            </a:r>
          </a:p>
          <a:p>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8"/>
          <p:cNvSpPr txBox="1"/>
          <p:nvPr/>
        </p:nvSpPr>
        <p:spPr>
          <a:xfrm>
            <a:off x="381000" y="1524000"/>
            <a:ext cx="8277225" cy="1513840"/>
          </a:xfrm>
          <a:prstGeom prst="rect">
            <a:avLst/>
          </a:prstGeom>
          <a:noFill/>
        </p:spPr>
        <p:txBody>
          <a:bodyPr wrap="square" rtlCol="0">
            <a:spAutoFit/>
          </a:bodyPr>
          <a:lstStyle/>
          <a:p>
            <a:r>
              <a:rPr lang="en-US" sz="2400" dirty="0"/>
              <a:t>IN THIS ANALYSIS IM GOING TO EASE THE PROCESS OF IDENTIFY  THE EMPLOYEES SALARY,RECRUITMENT SOURCE,DEPARTMENT USING  EXCEL, WITH THE HELP OF BELOW MENTIONED TOOLS IN  EXCEL.</a:t>
            </a:r>
            <a:endParaRPr lang="en-IN" sz="2400" dirty="0"/>
          </a:p>
        </p:txBody>
      </p:sp>
      <p:sp>
        <p:nvSpPr>
          <p:cNvPr id="1048654" name="TextBox 11"/>
          <p:cNvSpPr txBox="1"/>
          <p:nvPr/>
        </p:nvSpPr>
        <p:spPr>
          <a:xfrm>
            <a:off x="381000" y="3154740"/>
            <a:ext cx="8277225" cy="1513840"/>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TABLES.</a:t>
            </a:r>
          </a:p>
          <a:p>
            <a:pPr marL="285750" indent="-285750">
              <a:buFont typeface="Wingdings" panose="05000000000000000000" pitchFamily="2" charset="2"/>
              <a:buChar char="§"/>
            </a:pPr>
            <a:r>
              <a:rPr lang="en-US" sz="2400" dirty="0"/>
              <a:t>SLICERS.</a:t>
            </a:r>
          </a:p>
          <a:p>
            <a:pPr marL="285750" indent="-285750">
              <a:buFont typeface="Wingdings" panose="05000000000000000000" pitchFamily="2" charset="2"/>
              <a:buChar char="§"/>
            </a:pPr>
            <a:r>
              <a:rPr lang="en-US" sz="2400" dirty="0"/>
              <a:t>PIVOT CHART(</a:t>
            </a:r>
            <a:r>
              <a:rPr lang="en-US" sz="2400" dirty="0">
                <a:solidFill>
                  <a:schemeClr val="tx2">
                    <a:lumMod val="60000"/>
                    <a:lumOff val="40000"/>
                  </a:schemeClr>
                </a:solidFill>
              </a:rPr>
              <a:t>LINE CHART,PIE CHART &amp; BAR CHART</a:t>
            </a:r>
            <a:r>
              <a:rPr lang="en-US" sz="2400" dirty="0"/>
              <a:t>).</a:t>
            </a:r>
          </a:p>
          <a:p>
            <a:pPr marL="285750" indent="-285750">
              <a:buFont typeface="Wingdings" panose="05000000000000000000" pitchFamily="2" charset="2"/>
              <a:buChar char="§"/>
            </a:pPr>
            <a:r>
              <a:rPr lang="en-US" sz="2400" dirty="0"/>
              <a:t>CONDITIONAL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7"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9" name="TextBox 6"/>
          <p:cNvSpPr txBox="1"/>
          <p:nvPr/>
        </p:nvSpPr>
        <p:spPr>
          <a:xfrm>
            <a:off x="457200" y="1905000"/>
            <a:ext cx="8077200" cy="2504441"/>
          </a:xfrm>
          <a:prstGeom prst="rect">
            <a:avLst/>
          </a:prstGeom>
          <a:noFill/>
        </p:spPr>
        <p:txBody>
          <a:bodyPr wrap="square" rtlCol="0">
            <a:spAutoFit/>
          </a:bodyPr>
          <a:lstStyle/>
          <a:p>
            <a:pPr marL="457200" indent="-457200">
              <a:buFont typeface="+mj-lt"/>
              <a:buAutoNum type="alphaUcPeriod"/>
            </a:pPr>
            <a:r>
              <a:rPr lang="en-US" sz="3200" dirty="0"/>
              <a:t>Human Resources (HR) Department</a:t>
            </a:r>
          </a:p>
          <a:p>
            <a:pPr marL="457200" indent="-457200">
              <a:buFont typeface="+mj-lt"/>
              <a:buAutoNum type="alphaUcPeriod"/>
            </a:pPr>
            <a:r>
              <a:rPr lang="en-US" sz="3200" dirty="0"/>
              <a:t>Finance Department</a:t>
            </a:r>
          </a:p>
          <a:p>
            <a:pPr marL="457200" indent="-457200">
              <a:buFont typeface="+mj-lt"/>
              <a:buAutoNum type="alphaUcPeriod"/>
            </a:pPr>
            <a:r>
              <a:rPr lang="en-US" sz="3200" dirty="0"/>
              <a:t>Compensation and Benefits Specialists</a:t>
            </a:r>
          </a:p>
          <a:p>
            <a:pPr marL="457200" indent="-457200">
              <a:buFont typeface="+mj-lt"/>
              <a:buAutoNum type="alphaUcPeriod"/>
            </a:pPr>
            <a:r>
              <a:rPr lang="en-US" sz="3200" dirty="0"/>
              <a:t>Operational Managers</a:t>
            </a:r>
          </a:p>
          <a:p>
            <a:pPr marL="457200" indent="-457200">
              <a:buFont typeface="+mj-lt"/>
              <a:buAutoNum type="alphaUcPeriod"/>
            </a:pPr>
            <a:r>
              <a:rPr lang="en-US" sz="3200" dirty="0"/>
              <a:t> IT and Data Management Teams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3"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4" name="TextBox 7"/>
          <p:cNvSpPr txBox="1"/>
          <p:nvPr/>
        </p:nvSpPr>
        <p:spPr>
          <a:xfrm>
            <a:off x="2971800" y="1733549"/>
            <a:ext cx="6248400" cy="520142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User-Friendly Interface:</a:t>
            </a:r>
            <a:endParaRPr lang="en-US" sz="2400" dirty="0"/>
          </a:p>
          <a:p>
            <a:pPr>
              <a:buFont typeface="Arial" panose="020B0604020202020204" pitchFamily="34" charset="0"/>
              <a:buChar char="•"/>
            </a:pPr>
            <a:r>
              <a:rPr lang="en-US" sz="2000" b="1" dirty="0"/>
              <a:t>Accessibility</a:t>
            </a:r>
            <a:r>
              <a:rPr lang="en-US" sz="2000" dirty="0"/>
              <a:t> </a:t>
            </a:r>
          </a:p>
          <a:p>
            <a:pPr>
              <a:buFont typeface="Arial" panose="020B0604020202020204" pitchFamily="34" charset="0"/>
              <a:buChar char="•"/>
            </a:pPr>
            <a:r>
              <a:rPr lang="en-US" sz="2000" b="1" dirty="0"/>
              <a:t>Ease of Use</a:t>
            </a:r>
          </a:p>
          <a:p>
            <a:pPr marL="342900" indent="-342900">
              <a:buFont typeface="Wingdings" panose="05000000000000000000" pitchFamily="2" charset="2"/>
              <a:buChar char="q"/>
            </a:pPr>
            <a:r>
              <a:rPr lang="en-US" sz="2400" b="1" dirty="0"/>
              <a:t>Comprehensive Data Management:</a:t>
            </a:r>
            <a:endParaRPr lang="en-US" sz="2400" dirty="0"/>
          </a:p>
          <a:p>
            <a:pPr>
              <a:buFont typeface="Arial" panose="020B0604020202020204" pitchFamily="34" charset="0"/>
              <a:buChar char="•"/>
            </a:pPr>
            <a:r>
              <a:rPr lang="en-US" sz="2000" b="1" dirty="0"/>
              <a:t>Data Organization</a:t>
            </a:r>
            <a:endParaRPr lang="en-US" sz="2000" dirty="0"/>
          </a:p>
          <a:p>
            <a:pPr>
              <a:buFont typeface="Arial" panose="020B0604020202020204" pitchFamily="34" charset="0"/>
              <a:buChar char="•"/>
            </a:pPr>
            <a:r>
              <a:rPr lang="en-US" sz="2000" b="1" dirty="0"/>
              <a:t>Data Integration</a:t>
            </a:r>
          </a:p>
          <a:p>
            <a:pPr marL="342900" indent="-342900">
              <a:buFont typeface="Wingdings" panose="05000000000000000000" pitchFamily="2" charset="2"/>
              <a:buChar char="q"/>
            </a:pPr>
            <a:r>
              <a:rPr lang="en-US" sz="2400" b="1" dirty="0"/>
              <a:t>Advanced Analytical Tools:</a:t>
            </a:r>
            <a:endParaRPr lang="en-US" sz="2400" dirty="0"/>
          </a:p>
          <a:p>
            <a:pPr>
              <a:buFont typeface="Arial" panose="020B0604020202020204" pitchFamily="34" charset="0"/>
              <a:buChar char="•"/>
            </a:pPr>
            <a:r>
              <a:rPr lang="en-US" sz="2000" b="1" dirty="0"/>
              <a:t>Formulas and Functions</a:t>
            </a:r>
          </a:p>
          <a:p>
            <a:pPr>
              <a:buFont typeface="Arial" panose="020B0604020202020204" pitchFamily="34" charset="0"/>
              <a:buChar char="•"/>
            </a:pPr>
            <a:r>
              <a:rPr lang="en-US" sz="2000" b="1" dirty="0"/>
              <a:t>PivotTables</a:t>
            </a:r>
          </a:p>
          <a:p>
            <a:pPr marL="342900" indent="-342900">
              <a:buFont typeface="Wingdings" panose="05000000000000000000" pitchFamily="2" charset="2"/>
              <a:buChar char="q"/>
            </a:pPr>
            <a:r>
              <a:rPr lang="en-US" sz="2400" b="1" dirty="0"/>
              <a:t>Visual Representation:</a:t>
            </a:r>
            <a:endParaRPr lang="en-US" sz="2400" dirty="0"/>
          </a:p>
          <a:p>
            <a:pPr>
              <a:buFont typeface="Arial" panose="020B0604020202020204" pitchFamily="34" charset="0"/>
              <a:buChar char="•"/>
            </a:pPr>
            <a:r>
              <a:rPr lang="en-US" sz="2000" b="1" dirty="0"/>
              <a:t>Charts and Graphs</a:t>
            </a:r>
          </a:p>
          <a:p>
            <a:pPr marL="342900" indent="-342900">
              <a:buFont typeface="Wingdings" panose="05000000000000000000" pitchFamily="2" charset="2"/>
              <a:buChar char="q"/>
            </a:pPr>
            <a:r>
              <a:rPr lang="en-IN" sz="2400" b="1" dirty="0"/>
              <a:t>Scenario Analysis</a:t>
            </a:r>
            <a:r>
              <a:rPr lang="en-IN" sz="2400" dirty="0"/>
              <a:t>:</a:t>
            </a:r>
          </a:p>
          <a:p>
            <a:pPr marL="342900" indent="-342900">
              <a:buFont typeface="Wingdings" panose="05000000000000000000" pitchFamily="2" charset="2"/>
              <a:buChar char="§"/>
            </a:pPr>
            <a:r>
              <a:rPr lang="en-IN" sz="2000" b="1" dirty="0"/>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755332" y="55813"/>
            <a:ext cx="10681335" cy="758190"/>
          </a:xfrm>
        </p:spPr>
        <p:txBody>
          <a:bodyPr/>
          <a:lstStyle/>
          <a:p>
            <a:r>
              <a:rPr lang="en-IN" dirty="0"/>
              <a:t>Dataset Description</a:t>
            </a:r>
          </a:p>
        </p:txBody>
      </p:sp>
      <p:sp>
        <p:nvSpPr>
          <p:cNvPr id="1048666" name="TextBox 2"/>
          <p:cNvSpPr txBox="1"/>
          <p:nvPr/>
        </p:nvSpPr>
        <p:spPr>
          <a:xfrm>
            <a:off x="755332" y="1175165"/>
            <a:ext cx="7321868" cy="4555093"/>
          </a:xfrm>
          <a:prstGeom prst="rect">
            <a:avLst/>
          </a:prstGeom>
          <a:noFill/>
        </p:spPr>
        <p:txBody>
          <a:bodyPr wrap="square" rtlCol="0">
            <a:spAutoFit/>
          </a:bodyPr>
          <a:lstStyle/>
          <a:p>
            <a:r>
              <a:rPr lang="en-US" sz="2800" b="1" dirty="0"/>
              <a:t>Data Overview</a:t>
            </a:r>
            <a:r>
              <a:rPr lang="en-US" b="1" dirty="0"/>
              <a:t>:</a:t>
            </a:r>
          </a:p>
          <a:p>
            <a:r>
              <a:rPr lang="en-US" b="1" dirty="0"/>
              <a:t>The dataset contains information about employees within an organization, This data is used to calculate and analyze the project progress metrics.</a:t>
            </a:r>
          </a:p>
          <a:p>
            <a:r>
              <a:rPr lang="en-IN" sz="2800" b="1" dirty="0"/>
              <a:t>Data Fields</a:t>
            </a:r>
            <a:r>
              <a:rPr lang="en-IN" b="1" dirty="0"/>
              <a:t>:</a:t>
            </a:r>
          </a:p>
          <a:p>
            <a:pPr marL="342900" indent="-342900">
              <a:buFont typeface="+mj-lt"/>
              <a:buAutoNum type="arabicPeriod"/>
            </a:pPr>
            <a:r>
              <a:rPr lang="en-US" b="1" dirty="0"/>
              <a:t>Employee name	</a:t>
            </a:r>
          </a:p>
          <a:p>
            <a:pPr marL="342900" indent="-342900">
              <a:buFont typeface="+mj-lt"/>
              <a:buAutoNum type="arabicPeriod"/>
            </a:pPr>
            <a:r>
              <a:rPr lang="en-US" b="1" dirty="0"/>
              <a:t>Employee ID	</a:t>
            </a:r>
          </a:p>
          <a:p>
            <a:pPr marL="342900" indent="-342900">
              <a:buFont typeface="+mj-lt"/>
              <a:buAutoNum type="arabicPeriod"/>
            </a:pPr>
            <a:r>
              <a:rPr lang="en-US" b="1" dirty="0"/>
              <a:t>Department	</a:t>
            </a:r>
          </a:p>
          <a:p>
            <a:pPr marL="342900" indent="-342900">
              <a:buFont typeface="+mj-lt"/>
              <a:buAutoNum type="arabicPeriod"/>
            </a:pPr>
            <a:r>
              <a:rPr lang="en-US" b="1" dirty="0"/>
              <a:t>Gender	</a:t>
            </a:r>
          </a:p>
          <a:p>
            <a:pPr marL="342900" indent="-342900">
              <a:buFont typeface="+mj-lt"/>
              <a:buAutoNum type="arabicPeriod"/>
            </a:pPr>
            <a:r>
              <a:rPr lang="en-US" b="1" dirty="0"/>
              <a:t>Recruitment Source	</a:t>
            </a:r>
          </a:p>
          <a:p>
            <a:pPr marL="342900" indent="-342900">
              <a:buFont typeface="+mj-lt"/>
              <a:buAutoNum type="arabicPeriod"/>
            </a:pPr>
            <a:r>
              <a:rPr lang="en-US" b="1" dirty="0"/>
              <a:t> Salary per month 					</a:t>
            </a:r>
            <a:r>
              <a:rPr lang="en-US" dirty="0"/>
              <a:t>																							</a:t>
            </a:r>
          </a:p>
          <a:p>
            <a:pPr marL="342900" indent="-342900">
              <a:buFont typeface="+mj-lt"/>
              <a:buAutoNum type="arabicPeriod"/>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1"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2"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431</Words>
  <Application>Microsoft Office PowerPoint</Application>
  <PresentationFormat>Widescreen</PresentationFormat>
  <Paragraphs>87</Paragraphs>
  <Slides>12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Sakthi</cp:lastModifiedBy>
  <cp:revision>1</cp:revision>
  <dcterms:created xsi:type="dcterms:W3CDTF">2024-03-29T04:07:22Z</dcterms:created>
  <dcterms:modified xsi:type="dcterms:W3CDTF">2024-09-09T11:24:19Z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2b3ffb429d5e47ce95e1132a1b44cff0</vt:lpwstr>
  </property>
</Properties>
</file>