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2.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23.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24.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25.xml" ContentType="application/vnd.openxmlformats-officedocument.presentationml.tags+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8" r:id="rId3"/>
    <p:sldId id="279" r:id="rId4"/>
    <p:sldId id="280" r:id="rId5"/>
    <p:sldId id="281" r:id="rId6"/>
    <p:sldId id="282" r:id="rId7"/>
    <p:sldId id="283" r:id="rId8"/>
    <p:sldId id="284" r:id="rId9"/>
    <p:sldId id="285" r:id="rId10"/>
    <p:sldId id="286" r:id="rId11"/>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a:srgbClr val="696FDD"/>
    <a:srgbClr val="F9F9F9"/>
    <a:srgbClr val="A95E40"/>
    <a:srgbClr val="BFC7CA"/>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878" autoAdjust="0"/>
    <p:restoredTop sz="94660"/>
  </p:normalViewPr>
  <p:slideViewPr>
    <p:cSldViewPr snapToGrid="0">
      <p:cViewPr varScale="1">
        <p:scale>
          <a:sx n="55" d="100"/>
          <a:sy n="55" d="100"/>
        </p:scale>
        <p:origin x="54" y="120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99" name=""/>
        <p:cNvGrpSpPr/>
        <p:nvPr/>
      </p:nvGrpSpPr>
      <p:grpSpPr>
        <a:xfrm>
          <a:off x="0" y="0"/>
          <a:ext cx="0" cy="0"/>
          <a:chOff x="0" y="0"/>
          <a:chExt cx="0" cy="0"/>
        </a:xfrm>
      </p:grpSpPr>
      <p:sp>
        <p:nvSpPr>
          <p:cNvPr id="104892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92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EE8C2803-E06E-4EA4-B347-5D4C0589E0FB}" type="datetimeFigureOut">
              <a:rPr altLang="en-US" lang="zh-CN" smtClean="0"/>
            </a:fld>
            <a:endParaRPr altLang="en-US" lang="zh-CN"/>
          </a:p>
        </p:txBody>
      </p:sp>
      <p:sp>
        <p:nvSpPr>
          <p:cNvPr id="1048926"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92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2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92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F12A6EA-494D-4A2D-85A4-52EAB07446F1}"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9" name="幻灯片图像占位符 1"/>
          <p:cNvSpPr>
            <a:spLocks noChangeAspect="1" noRot="1" noGrp="1"/>
          </p:cNvSpPr>
          <p:nvPr>
            <p:ph type="sldImg"/>
          </p:nvPr>
        </p:nvSpPr>
        <p:spPr>
          <a:xfrm>
            <a:off x="685800" y="1143000"/>
            <a:ext cx="5486400" cy="3086100"/>
          </a:xfrm>
        </p:spPr>
      </p:sp>
      <p:sp>
        <p:nvSpPr>
          <p:cNvPr id="1048590" name="备注占位符 2"/>
          <p:cNvSpPr>
            <a:spLocks noGrp="1"/>
          </p:cNvSpPr>
          <p:nvPr>
            <p:ph type="body" idx="1"/>
          </p:nvPr>
        </p:nvSpPr>
        <p:spPr/>
        <p:txBody>
          <a:bodyPr/>
          <a:p>
            <a:endParaRPr altLang="en-US" lang="zh-CN"/>
          </a:p>
        </p:txBody>
      </p:sp>
      <p:sp>
        <p:nvSpPr>
          <p:cNvPr id="1048591"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9" name="幻灯片图像占位符 1"/>
          <p:cNvSpPr>
            <a:spLocks noChangeAspect="1" noRot="1" noGrp="1"/>
          </p:cNvSpPr>
          <p:nvPr>
            <p:ph type="sldImg"/>
          </p:nvPr>
        </p:nvSpPr>
        <p:spPr>
          <a:xfrm>
            <a:off x="685800" y="1143000"/>
            <a:ext cx="5486400" cy="3086100"/>
          </a:xfrm>
        </p:spPr>
      </p:sp>
      <p:sp>
        <p:nvSpPr>
          <p:cNvPr id="1048600" name="备注占位符 2"/>
          <p:cNvSpPr>
            <a:spLocks noGrp="1"/>
          </p:cNvSpPr>
          <p:nvPr>
            <p:ph type="body" idx="1"/>
          </p:nvPr>
        </p:nvSpPr>
        <p:spPr/>
        <p:txBody>
          <a:bodyPr/>
          <a:p>
            <a:endParaRPr altLang="en-US" lang="zh-CN"/>
          </a:p>
        </p:txBody>
      </p:sp>
      <p:sp>
        <p:nvSpPr>
          <p:cNvPr id="1048601"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幻灯片图像占位符 1"/>
          <p:cNvSpPr>
            <a:spLocks noChangeAspect="1" noRot="1" noGrp="1"/>
          </p:cNvSpPr>
          <p:nvPr>
            <p:ph type="sldImg"/>
          </p:nvPr>
        </p:nvSpPr>
        <p:spPr>
          <a:xfrm>
            <a:off x="685800" y="1143000"/>
            <a:ext cx="5486400" cy="3086100"/>
          </a:xfrm>
        </p:spPr>
      </p:sp>
      <p:sp>
        <p:nvSpPr>
          <p:cNvPr id="1048612" name="备注占位符 2"/>
          <p:cNvSpPr>
            <a:spLocks noGrp="1"/>
          </p:cNvSpPr>
          <p:nvPr>
            <p:ph type="body" idx="1"/>
          </p:nvPr>
        </p:nvSpPr>
        <p:spPr/>
        <p:txBody>
          <a:bodyPr/>
          <a:p>
            <a:endParaRPr altLang="en-US" lang="zh-CN"/>
          </a:p>
        </p:txBody>
      </p:sp>
      <p:sp>
        <p:nvSpPr>
          <p:cNvPr id="1048613"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幻灯片图像占位符 1"/>
          <p:cNvSpPr>
            <a:spLocks noChangeAspect="1" noRot="1" noGrp="1"/>
          </p:cNvSpPr>
          <p:nvPr>
            <p:ph type="sldImg"/>
          </p:nvPr>
        </p:nvSpPr>
        <p:spPr>
          <a:xfrm>
            <a:off x="685800" y="1143000"/>
            <a:ext cx="5486400" cy="3086100"/>
          </a:xfrm>
        </p:spPr>
      </p:sp>
      <p:sp>
        <p:nvSpPr>
          <p:cNvPr id="1048620" name="备注占位符 2"/>
          <p:cNvSpPr>
            <a:spLocks noGrp="1"/>
          </p:cNvSpPr>
          <p:nvPr>
            <p:ph type="body" idx="1"/>
          </p:nvPr>
        </p:nvSpPr>
        <p:spPr/>
        <p:txBody>
          <a:bodyPr/>
          <a:p>
            <a:endParaRPr altLang="en-US" lang="zh-CN"/>
          </a:p>
        </p:txBody>
      </p:sp>
      <p:sp>
        <p:nvSpPr>
          <p:cNvPr id="1048621" name="灯片编号占位符 3"/>
          <p:cNvSpPr>
            <a:spLocks noGrp="1"/>
          </p:cNvSpPr>
          <p:nvPr>
            <p:ph type="sldNum" sz="quarter" idx="10"/>
          </p:nvPr>
        </p:nvSpPr>
        <p:spPr/>
        <p:txBody>
          <a:bodyPr/>
          <a:p>
            <a:fld id="{93AA39BF-A0C1-4329-B52D-A0BC4CCA7601}"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4" name="幻灯片图像占位符 1"/>
          <p:cNvSpPr>
            <a:spLocks noChangeAspect="1" noRot="1" noGrp="1"/>
          </p:cNvSpPr>
          <p:nvPr>
            <p:ph type="sldImg"/>
          </p:nvPr>
        </p:nvSpPr>
        <p:spPr>
          <a:xfrm>
            <a:off x="685800" y="1143000"/>
            <a:ext cx="5486400" cy="3086100"/>
          </a:xfrm>
        </p:spPr>
      </p:sp>
      <p:sp>
        <p:nvSpPr>
          <p:cNvPr id="1048625" name="备注占位符 2"/>
          <p:cNvSpPr>
            <a:spLocks noGrp="1"/>
          </p:cNvSpPr>
          <p:nvPr>
            <p:ph type="body" idx="1"/>
          </p:nvPr>
        </p:nvSpPr>
        <p:spPr/>
        <p:txBody>
          <a:bodyPr/>
          <a:p>
            <a:endParaRPr altLang="en-US" lang="zh-CN"/>
          </a:p>
        </p:txBody>
      </p:sp>
      <p:sp>
        <p:nvSpPr>
          <p:cNvPr id="1048626" name="灯片编号占位符 3"/>
          <p:cNvSpPr>
            <a:spLocks noGrp="1"/>
          </p:cNvSpPr>
          <p:nvPr>
            <p:ph type="sldNum" sz="quarter" idx="10"/>
          </p:nvPr>
        </p:nvSpPr>
        <p:spPr/>
        <p:txBody>
          <a:bodyPr/>
          <a:p>
            <a:fld id="{93AA39BF-A0C1-4329-B52D-A0BC4CCA7601}"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9" name="幻灯片图像占位符 1"/>
          <p:cNvSpPr>
            <a:spLocks noChangeAspect="1" noRot="1" noGrp="1"/>
          </p:cNvSpPr>
          <p:nvPr>
            <p:ph type="sldImg"/>
          </p:nvPr>
        </p:nvSpPr>
        <p:spPr>
          <a:xfrm>
            <a:off x="685800" y="1143000"/>
            <a:ext cx="5486400" cy="3086100"/>
          </a:xfrm>
        </p:spPr>
      </p:sp>
      <p:sp>
        <p:nvSpPr>
          <p:cNvPr id="1048630" name="备注占位符 2"/>
          <p:cNvSpPr>
            <a:spLocks noGrp="1"/>
          </p:cNvSpPr>
          <p:nvPr>
            <p:ph type="body" idx="1"/>
          </p:nvPr>
        </p:nvSpPr>
        <p:spPr/>
        <p:txBody>
          <a:bodyPr/>
          <a:p>
            <a:endParaRPr altLang="en-US" lang="zh-CN"/>
          </a:p>
        </p:txBody>
      </p:sp>
      <p:sp>
        <p:nvSpPr>
          <p:cNvPr id="1048631"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6" name="幻灯片图像占位符 1"/>
          <p:cNvSpPr>
            <a:spLocks noChangeAspect="1" noRot="1" noGrp="1"/>
          </p:cNvSpPr>
          <p:nvPr>
            <p:ph type="sldImg"/>
          </p:nvPr>
        </p:nvSpPr>
        <p:spPr>
          <a:xfrm>
            <a:off x="685800" y="1143000"/>
            <a:ext cx="5486400" cy="3086100"/>
          </a:xfrm>
        </p:spPr>
      </p:sp>
      <p:sp>
        <p:nvSpPr>
          <p:cNvPr id="1048637" name="备注占位符 2"/>
          <p:cNvSpPr>
            <a:spLocks noGrp="1"/>
          </p:cNvSpPr>
          <p:nvPr>
            <p:ph type="body" idx="1"/>
          </p:nvPr>
        </p:nvSpPr>
        <p:spPr/>
        <p:txBody>
          <a:bodyPr/>
          <a:p>
            <a:endParaRPr altLang="en-US" lang="zh-CN"/>
          </a:p>
        </p:txBody>
      </p:sp>
      <p:sp>
        <p:nvSpPr>
          <p:cNvPr id="1048638"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5" name="幻灯片图像占位符 1"/>
          <p:cNvSpPr>
            <a:spLocks noChangeAspect="1" noRot="1" noGrp="1"/>
          </p:cNvSpPr>
          <p:nvPr>
            <p:ph type="sldImg"/>
          </p:nvPr>
        </p:nvSpPr>
        <p:spPr>
          <a:xfrm>
            <a:off x="685800" y="1143000"/>
            <a:ext cx="5486400" cy="3086100"/>
          </a:xfrm>
        </p:spPr>
      </p:sp>
      <p:sp>
        <p:nvSpPr>
          <p:cNvPr id="1048646" name="备注占位符 2"/>
          <p:cNvSpPr>
            <a:spLocks noGrp="1"/>
          </p:cNvSpPr>
          <p:nvPr>
            <p:ph type="body" idx="1"/>
          </p:nvPr>
        </p:nvSpPr>
        <p:spPr/>
        <p:txBody>
          <a:bodyPr/>
          <a:p>
            <a:endParaRPr altLang="en-US" lang="zh-CN"/>
          </a:p>
        </p:txBody>
      </p:sp>
      <p:sp>
        <p:nvSpPr>
          <p:cNvPr id="1048647"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6" name="幻灯片图像占位符 1"/>
          <p:cNvSpPr>
            <a:spLocks noChangeAspect="1" noRot="1" noGrp="1"/>
          </p:cNvSpPr>
          <p:nvPr>
            <p:ph type="sldImg"/>
          </p:nvPr>
        </p:nvSpPr>
        <p:spPr>
          <a:xfrm>
            <a:off x="685800" y="1143000"/>
            <a:ext cx="5486400" cy="3086100"/>
          </a:xfrm>
        </p:spPr>
      </p:sp>
      <p:sp>
        <p:nvSpPr>
          <p:cNvPr id="1048657" name="备注占位符 2"/>
          <p:cNvSpPr>
            <a:spLocks noGrp="1"/>
          </p:cNvSpPr>
          <p:nvPr>
            <p:ph type="body" idx="1"/>
          </p:nvPr>
        </p:nvSpPr>
        <p:spPr/>
        <p:txBody>
          <a:bodyPr/>
          <a:p>
            <a:endParaRPr altLang="en-US" lang="zh-CN"/>
          </a:p>
        </p:txBody>
      </p:sp>
      <p:sp>
        <p:nvSpPr>
          <p:cNvPr id="1048658" name="灯片编号占位符 3"/>
          <p:cNvSpPr>
            <a:spLocks noGrp="1"/>
          </p:cNvSpPr>
          <p:nvPr>
            <p:ph type="sldNum" sz="quarter" idx="10"/>
          </p:nvPr>
        </p:nvSpPr>
        <p:spPr/>
        <p:txBody>
          <a:bodyPr/>
          <a:p>
            <a:fld id="{CF12A6EA-494D-4A2D-85A4-52EAB07446F1}"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pic>
        <p:nvPicPr>
          <p:cNvPr id="2097152" name="图片 7"/>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sp>
        <p:nvSpPr>
          <p:cNvPr id="1048582" name="Title 1"/>
          <p:cNvSpPr>
            <a:spLocks noGrp="1"/>
          </p:cNvSpPr>
          <p:nvPr>
            <p:ph type="ctrTitle"/>
          </p:nvPr>
        </p:nvSpPr>
        <p:spPr>
          <a:xfrm>
            <a:off x="1524000" y="1212058"/>
            <a:ext cx="9144000" cy="2401888"/>
          </a:xfrm>
          <a:gradFill>
            <a:gsLst>
              <a:gs pos="0">
                <a:schemeClr val="accent1"/>
              </a:gs>
              <a:gs pos="6000">
                <a:schemeClr val="accent1">
                  <a:lumMod val="40000"/>
                  <a:lumOff val="60000"/>
                  <a:alpha val="8000"/>
                </a:schemeClr>
              </a:gs>
              <a:gs pos="11000">
                <a:schemeClr val="tx1">
                  <a:alpha val="0"/>
                </a:schemeClr>
              </a:gs>
              <a:gs pos="90000">
                <a:schemeClr val="accent1">
                  <a:lumMod val="5000"/>
                  <a:lumOff val="95000"/>
                  <a:alpha val="0"/>
                </a:schemeClr>
              </a:gs>
              <a:gs pos="94000">
                <a:schemeClr val="accent1">
                  <a:lumMod val="60000"/>
                  <a:lumOff val="40000"/>
                  <a:alpha val="10000"/>
                </a:schemeClr>
              </a:gs>
              <a:gs pos="100000">
                <a:schemeClr val="accent1"/>
              </a:gs>
            </a:gsLst>
            <a:lin ang="10800000" scaled="1"/>
          </a:gradFill>
        </p:spPr>
        <p:txBody>
          <a:bodyPr anchor="b">
            <a:normAutofit/>
          </a:bodyPr>
          <a:lstStyle>
            <a:lvl1pPr algn="ctr">
              <a:defRPr sz="5400"/>
            </a:lvl1pPr>
          </a:lstStyle>
          <a:p>
            <a:r>
              <a:rPr altLang="en-US" dirty="0" lang="zh-CN" smtClean="0"/>
              <a:t>单击此处编辑母版标题样式</a:t>
            </a:r>
            <a:endParaRPr dirty="0" lang="en-US"/>
          </a:p>
        </p:txBody>
      </p:sp>
      <p:sp>
        <p:nvSpPr>
          <p:cNvPr id="1048583" name="Subtitle 2"/>
          <p:cNvSpPr>
            <a:spLocks noGrp="1"/>
          </p:cNvSpPr>
          <p:nvPr>
            <p:ph type="subTitle" idx="1"/>
          </p:nvPr>
        </p:nvSpPr>
        <p:spPr>
          <a:xfrm>
            <a:off x="1524000" y="4046937"/>
            <a:ext cx="9144000" cy="625474"/>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dirty="0" lang="en-US"/>
          </a:p>
        </p:txBody>
      </p:sp>
      <p:sp>
        <p:nvSpPr>
          <p:cNvPr id="1048584" name="Date Placeholder 3"/>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585" name="Footer Placeholder 4"/>
          <p:cNvSpPr>
            <a:spLocks noGrp="1"/>
          </p:cNvSpPr>
          <p:nvPr>
            <p:ph type="ftr" sz="quarter" idx="11"/>
          </p:nvPr>
        </p:nvSpPr>
        <p:spPr/>
        <p:txBody>
          <a:bodyPr/>
          <a:p>
            <a:endParaRPr altLang="en-US" lang="zh-CN"/>
          </a:p>
        </p:txBody>
      </p:sp>
      <p:sp>
        <p:nvSpPr>
          <p:cNvPr id="1048586" name="Slide Number Placeholder 5"/>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96" name=""/>
        <p:cNvGrpSpPr/>
        <p:nvPr/>
      </p:nvGrpSpPr>
      <p:grpSpPr>
        <a:xfrm>
          <a:off x="0" y="0"/>
          <a:ext cx="0" cy="0"/>
          <a:chOff x="0" y="0"/>
          <a:chExt cx="0" cy="0"/>
        </a:xfrm>
      </p:grpSpPr>
      <p:pic>
        <p:nvPicPr>
          <p:cNvPr id="2097159" name="图片 5"/>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sp>
        <p:nvSpPr>
          <p:cNvPr id="1048906" name="日期占位符 2"/>
          <p:cNvSpPr>
            <a:spLocks noGrp="1"/>
          </p:cNvSpPr>
          <p:nvPr>
            <p:ph type="dt" sz="half" idx="10"/>
          </p:nvPr>
        </p:nvSpPr>
        <p:spPr/>
        <p:txBody>
          <a:bodyPr/>
          <a:p>
            <a:fld id="{1EC61D3F-34E9-4F9D-84A2-72367D9F9A68}" type="datetimeFigureOut">
              <a:rPr altLang="en-US" lang="zh-CN" smtClean="0"/>
            </a:fld>
            <a:endParaRPr altLang="en-US" lang="zh-CN"/>
          </a:p>
        </p:txBody>
      </p:sp>
      <p:sp>
        <p:nvSpPr>
          <p:cNvPr id="1048907" name="页脚占位符 3"/>
          <p:cNvSpPr>
            <a:spLocks noGrp="1"/>
          </p:cNvSpPr>
          <p:nvPr>
            <p:ph type="ftr" sz="quarter" idx="11"/>
          </p:nvPr>
        </p:nvSpPr>
        <p:spPr/>
        <p:txBody>
          <a:bodyPr/>
          <a:p>
            <a:endParaRPr altLang="en-US" lang="zh-CN"/>
          </a:p>
        </p:txBody>
      </p:sp>
      <p:sp>
        <p:nvSpPr>
          <p:cNvPr id="1048908" name="灯片编号占位符 4"/>
          <p:cNvSpPr>
            <a:spLocks noGrp="1"/>
          </p:cNvSpPr>
          <p:nvPr>
            <p:ph type="sldNum" sz="quarter" idx="12"/>
          </p:nvPr>
        </p:nvSpPr>
        <p:spPr/>
        <p:txBody>
          <a:bodyPr/>
          <a:p>
            <a:fld id="{4254DC01-BD11-43BE-8FE9-19C0CFD26E47}" type="slidenum">
              <a:rPr altLang="en-US" lang="zh-CN" smtClean="0"/>
            </a:fld>
            <a:endParaRPr altLang="en-US" lang="zh-CN"/>
          </a:p>
        </p:txBody>
      </p:sp>
      <p:sp>
        <p:nvSpPr>
          <p:cNvPr id="1048909" name="文本占位符 8"/>
          <p:cNvSpPr>
            <a:spLocks noGrp="1"/>
          </p:cNvSpPr>
          <p:nvPr>
            <p:ph type="body" sz="quarter" idx="13"/>
          </p:nvPr>
        </p:nvSpPr>
        <p:spPr>
          <a:xfrm>
            <a:off x="839559" y="449360"/>
            <a:ext cx="10512884" cy="5817709"/>
          </a:xfrm>
        </p:spPr>
        <p:txBody>
          <a:bodyPr>
            <a:normAutofit/>
          </a:bodyPr>
          <a:lstStyle>
            <a:lvl1pPr indent="0" marL="0">
              <a:buFontTx/>
              <a:buNone/>
              <a:defRPr sz="2400">
                <a:solidFill>
                  <a:schemeClr val="tx1"/>
                </a:solidFill>
              </a:defRPr>
            </a:lvl1pPr>
            <a:lvl2pPr indent="0" marL="393700">
              <a:buFontTx/>
              <a:buNone/>
              <a:defRPr sz="2000">
                <a:solidFill>
                  <a:schemeClr val="tx1"/>
                </a:solidFill>
              </a:defRPr>
            </a:lvl2pPr>
            <a:lvl3pPr indent="0" marL="661035">
              <a:buFontTx/>
              <a:buNone/>
              <a:defRPr sz="1800">
                <a:solidFill>
                  <a:schemeClr val="tx1"/>
                </a:solidFill>
              </a:defRPr>
            </a:lvl3pPr>
            <a:lvl4pPr indent="0" marL="851535">
              <a:buFontTx/>
              <a:buNone/>
              <a:defRPr sz="1800">
                <a:solidFill>
                  <a:schemeClr val="tx1"/>
                </a:solidFill>
              </a:defRPr>
            </a:lvl4pPr>
            <a:lvl5pPr indent="0" marL="1054735">
              <a:buFontTx/>
              <a:buNone/>
              <a:defRPr sz="1800">
                <a:solidFill>
                  <a:schemeClr val="tx1"/>
                </a:solidFill>
              </a:defRPr>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592" name="Title 1"/>
          <p:cNvSpPr>
            <a:spLocks noGrp="1"/>
          </p:cNvSpPr>
          <p:nvPr>
            <p:ph type="title"/>
          </p:nvPr>
        </p:nvSpPr>
        <p:spPr/>
        <p:txBody>
          <a:bodyPr/>
          <a:p>
            <a:r>
              <a:rPr altLang="en-US" lang="zh-CN" smtClean="0"/>
              <a:t>单击此处编辑母版标题样式</a:t>
            </a:r>
            <a:endParaRPr dirty="0" lang="en-US"/>
          </a:p>
        </p:txBody>
      </p:sp>
      <p:sp>
        <p:nvSpPr>
          <p:cNvPr id="1048593" name="Content Placeholder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4" name="Date Placeholder 3"/>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98" name=""/>
        <p:cNvGrpSpPr/>
        <p:nvPr/>
      </p:nvGrpSpPr>
      <p:grpSpPr>
        <a:xfrm>
          <a:off x="0" y="0"/>
          <a:ext cx="0" cy="0"/>
          <a:chOff x="0" y="0"/>
          <a:chExt cx="0" cy="0"/>
        </a:xfrm>
      </p:grpSpPr>
      <p:sp>
        <p:nvSpPr>
          <p:cNvPr id="1048687" name="Title 1"/>
          <p:cNvSpPr>
            <a:spLocks noGrp="1"/>
          </p:cNvSpPr>
          <p:nvPr>
            <p:ph type="title"/>
          </p:nvPr>
        </p:nvSpPr>
        <p:spPr>
          <a:xfrm>
            <a:off x="831850" y="1709739"/>
            <a:ext cx="10515600" cy="2043112"/>
          </a:xfrm>
        </p:spPr>
        <p:txBody>
          <a:bodyPr anchor="b">
            <a:normAutofit/>
          </a:bodyPr>
          <a:lstStyle>
            <a:lvl1pPr algn="ctr">
              <a:defRPr sz="5400">
                <a:effectLst>
                  <a:outerShdw algn="tl" blurRad="38100" dir="2700000" dist="38100">
                    <a:srgbClr val="000000">
                      <a:alpha val="43137"/>
                    </a:srgbClr>
                  </a:outerShdw>
                </a:effectLst>
              </a:defRPr>
            </a:lvl1pPr>
          </a:lstStyle>
          <a:p>
            <a:r>
              <a:rPr altLang="en-US" dirty="0" lang="zh-CN" smtClean="0"/>
              <a:t>单击此处编辑母版标题样式</a:t>
            </a:r>
            <a:endParaRPr dirty="0" lang="en-US"/>
          </a:p>
        </p:txBody>
      </p:sp>
      <p:sp>
        <p:nvSpPr>
          <p:cNvPr id="1048688" name="Text Placeholder 2"/>
          <p:cNvSpPr>
            <a:spLocks noGrp="1"/>
          </p:cNvSpPr>
          <p:nvPr>
            <p:ph type="body" idx="1"/>
          </p:nvPr>
        </p:nvSpPr>
        <p:spPr>
          <a:xfrm>
            <a:off x="1971675" y="4127501"/>
            <a:ext cx="8235950" cy="596899"/>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smtClean="0"/>
              <a:t>单击此处编辑母版文本样式</a:t>
            </a:r>
            <a:endParaRPr altLang="en-US" dirty="0" lang="zh-CN" smtClean="0"/>
          </a:p>
        </p:txBody>
      </p:sp>
      <p:sp>
        <p:nvSpPr>
          <p:cNvPr id="1048689" name="Date Placeholder 3"/>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690" name="Footer Placeholder 4"/>
          <p:cNvSpPr>
            <a:spLocks noGrp="1"/>
          </p:cNvSpPr>
          <p:nvPr>
            <p:ph type="ftr" sz="quarter" idx="11"/>
          </p:nvPr>
        </p:nvSpPr>
        <p:spPr/>
        <p:txBody>
          <a:bodyPr/>
          <a:p>
            <a:endParaRPr altLang="en-US" lang="zh-CN"/>
          </a:p>
        </p:txBody>
      </p:sp>
      <p:sp>
        <p:nvSpPr>
          <p:cNvPr id="1048691" name="Slide Number Placeholder 5"/>
          <p:cNvSpPr>
            <a:spLocks noGrp="1"/>
          </p:cNvSpPr>
          <p:nvPr>
            <p:ph type="sldNum" sz="quarter" idx="12"/>
          </p:nvPr>
        </p:nvSpPr>
        <p:spPr/>
        <p:txBody>
          <a:bodyPr/>
          <a:p>
            <a:fld id="{6959D1C6-1DB6-4154-AF5C-C7FC06CCE1B2}" type="slidenum">
              <a:rPr altLang="en-US" lang="zh-CN" smtClean="0"/>
            </a:fld>
            <a:endParaRPr altLang="en-US" lang="zh-CN"/>
          </a:p>
        </p:txBody>
      </p:sp>
      <p:sp>
        <p:nvSpPr>
          <p:cNvPr id="1048692" name="矩形 6"/>
          <p:cNvSpPr/>
          <p:nvPr userDrawn="1">
            <p:custDataLst>
              <p:tags r:id="rId1"/>
            </p:custDataLst>
          </p:nvPr>
        </p:nvSpPr>
        <p:spPr>
          <a:xfrm>
            <a:off x="676275" y="1162049"/>
            <a:ext cx="10823575" cy="361951"/>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sz="132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48" name=""/>
        <p:cNvGrpSpPr/>
        <p:nvPr/>
      </p:nvGrpSpPr>
      <p:grpSpPr>
        <a:xfrm>
          <a:off x="0" y="0"/>
          <a:ext cx="0" cy="0"/>
          <a:chOff x="0" y="0"/>
          <a:chExt cx="0" cy="0"/>
        </a:xfrm>
      </p:grpSpPr>
      <p:sp>
        <p:nvSpPr>
          <p:cNvPr id="1048602" name="Title 1"/>
          <p:cNvSpPr>
            <a:spLocks noGrp="1"/>
          </p:cNvSpPr>
          <p:nvPr>
            <p:ph type="title"/>
          </p:nvPr>
        </p:nvSpPr>
        <p:spPr/>
        <p:txBody>
          <a:bodyPr/>
          <a:p>
            <a:r>
              <a:rPr altLang="en-US" lang="zh-CN" smtClean="0"/>
              <a:t>单击此处编辑母版标题样式</a:t>
            </a:r>
            <a:endParaRPr dirty="0" lang="en-US"/>
          </a:p>
        </p:txBody>
      </p:sp>
      <p:sp>
        <p:nvSpPr>
          <p:cNvPr id="1048603" name="Content Placeholder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04" name="Content Placeholder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05" name="Date Placeholder 4"/>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7" name=""/>
        <p:cNvGrpSpPr/>
        <p:nvPr/>
      </p:nvGrpSpPr>
      <p:grpSpPr>
        <a:xfrm>
          <a:off x="0" y="0"/>
          <a:ext cx="0" cy="0"/>
          <a:chOff x="0" y="0"/>
          <a:chExt cx="0" cy="0"/>
        </a:xfrm>
      </p:grpSpPr>
      <p:sp>
        <p:nvSpPr>
          <p:cNvPr id="1048910" name="Title 1"/>
          <p:cNvSpPr>
            <a:spLocks noGrp="1"/>
          </p:cNvSpPr>
          <p:nvPr>
            <p:ph type="title"/>
          </p:nvPr>
        </p:nvSpPr>
        <p:spPr>
          <a:xfrm>
            <a:off x="839788" y="365125"/>
            <a:ext cx="10515600" cy="864000"/>
          </a:xfrm>
        </p:spPr>
        <p:txBody>
          <a:bodyPr/>
          <a:p>
            <a:r>
              <a:rPr altLang="en-US" lang="zh-CN" smtClean="0"/>
              <a:t>单击此处编辑母版标题样式</a:t>
            </a:r>
            <a:endParaRPr dirty="0" lang="en-US"/>
          </a:p>
        </p:txBody>
      </p:sp>
      <p:sp>
        <p:nvSpPr>
          <p:cNvPr id="1048911" name="Text Placeholder 2"/>
          <p:cNvSpPr>
            <a:spLocks noGrp="1"/>
          </p:cNvSpPr>
          <p:nvPr>
            <p:ph type="body" idx="1"/>
          </p:nvPr>
        </p:nvSpPr>
        <p:spPr>
          <a:xfrm>
            <a:off x="839788" y="16049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12" name="Content Placeholder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13" name="Text Placeholder 4"/>
          <p:cNvSpPr>
            <a:spLocks noGrp="1"/>
          </p:cNvSpPr>
          <p:nvPr>
            <p:ph type="body" sz="quarter" idx="3"/>
          </p:nvPr>
        </p:nvSpPr>
        <p:spPr>
          <a:xfrm>
            <a:off x="6172200" y="16049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smtClean="0"/>
              <a:t>单击此处编辑母版文本样式</a:t>
            </a:r>
            <a:endParaRPr altLang="en-US" dirty="0" lang="zh-CN" smtClean="0"/>
          </a:p>
        </p:txBody>
      </p:sp>
      <p:sp>
        <p:nvSpPr>
          <p:cNvPr id="1048914" name="Content Placeholder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15" name="Date Placeholder 6"/>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916" name="Footer Placeholder 7"/>
          <p:cNvSpPr>
            <a:spLocks noGrp="1"/>
          </p:cNvSpPr>
          <p:nvPr>
            <p:ph type="ftr" sz="quarter" idx="11"/>
          </p:nvPr>
        </p:nvSpPr>
        <p:spPr/>
        <p:txBody>
          <a:bodyPr/>
          <a:p>
            <a:endParaRPr altLang="en-US" lang="zh-CN"/>
          </a:p>
        </p:txBody>
      </p:sp>
      <p:sp>
        <p:nvSpPr>
          <p:cNvPr id="1048917" name="Slide Number Placeholder 8"/>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90" name=""/>
        <p:cNvGrpSpPr/>
        <p:nvPr/>
      </p:nvGrpSpPr>
      <p:grpSpPr>
        <a:xfrm>
          <a:off x="0" y="0"/>
          <a:ext cx="0" cy="0"/>
          <a:chOff x="0" y="0"/>
          <a:chExt cx="0" cy="0"/>
        </a:xfrm>
      </p:grpSpPr>
      <p:pic>
        <p:nvPicPr>
          <p:cNvPr id="2097157" name="图片 18"/>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grpSp>
        <p:nvGrpSpPr>
          <p:cNvPr id="191" name="组合 11"/>
          <p:cNvGrpSpPr/>
          <p:nvPr userDrawn="1"/>
        </p:nvGrpSpPr>
        <p:grpSpPr>
          <a:xfrm>
            <a:off x="2571750" y="1339826"/>
            <a:ext cx="7410450" cy="5016524"/>
            <a:chOff x="0" y="3439099"/>
            <a:chExt cx="4938713" cy="3343275"/>
          </a:xfrm>
        </p:grpSpPr>
        <p:sp>
          <p:nvSpPr>
            <p:cNvPr id="1048887" name="任意多边形 13"/>
            <p:cNvSpPr/>
            <p:nvPr userDrawn="1">
              <p:custDataLst>
                <p:tags r:id="rId2"/>
              </p:custDataLst>
            </p:nvPr>
          </p:nvSpPr>
          <p:spPr>
            <a:xfrm>
              <a:off x="3435350" y="5591749"/>
              <a:ext cx="469900" cy="527050"/>
            </a:xfrm>
            <a:custGeom>
              <a:avLst/>
              <a:gdLst>
                <a:gd name="connsiteX0" fmla="*/ 469900 w 469900"/>
                <a:gd name="connsiteY0" fmla="*/ 495300 h 495300"/>
                <a:gd name="connsiteX1" fmla="*/ 190500 w 469900"/>
                <a:gd name="connsiteY1" fmla="*/ 0 h 495300"/>
                <a:gd name="connsiteX2" fmla="*/ 0 w 469900"/>
                <a:gd name="connsiteY2" fmla="*/ 228600 h 495300"/>
                <a:gd name="connsiteX3" fmla="*/ 469900 w 469900"/>
                <a:gd name="connsiteY3" fmla="*/ 495300 h 495300"/>
                <a:gd name="connsiteX0-1" fmla="*/ 469900 w 469900"/>
                <a:gd name="connsiteY0-2" fmla="*/ 527050 h 527050"/>
                <a:gd name="connsiteX1-3" fmla="*/ 177800 w 469900"/>
                <a:gd name="connsiteY1-4" fmla="*/ 0 h 527050"/>
                <a:gd name="connsiteX2-5" fmla="*/ 0 w 469900"/>
                <a:gd name="connsiteY2-6" fmla="*/ 260350 h 527050"/>
                <a:gd name="connsiteX3-7" fmla="*/ 469900 w 469900"/>
                <a:gd name="connsiteY3-8" fmla="*/ 527050 h 527050"/>
              </a:gdLst>
              <a:ahLst/>
              <a:cxnLst>
                <a:cxn ang="0">
                  <a:pos x="connsiteX0-1" y="connsiteY0-2"/>
                </a:cxn>
                <a:cxn ang="0">
                  <a:pos x="connsiteX1-3" y="connsiteY1-4"/>
                </a:cxn>
                <a:cxn ang="0">
                  <a:pos x="connsiteX2-5" y="connsiteY2-6"/>
                </a:cxn>
                <a:cxn ang="0">
                  <a:pos x="connsiteX3-7" y="connsiteY3-8"/>
                </a:cxn>
              </a:cxnLst>
              <a:rect l="l" t="t" r="r" b="b"/>
              <a:pathLst>
                <a:path w="469900" h="527050">
                  <a:moveTo>
                    <a:pt x="469900" y="527050"/>
                  </a:moveTo>
                  <a:lnTo>
                    <a:pt x="177800" y="0"/>
                  </a:lnTo>
                  <a:lnTo>
                    <a:pt x="0" y="260350"/>
                  </a:lnTo>
                  <a:lnTo>
                    <a:pt x="469900" y="5270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pPr>
              <a:endParaRPr altLang="en-US" lang="zh-CN">
                <a:solidFill>
                  <a:srgbClr val="FFFFFF"/>
                </a:solidFill>
              </a:endParaRPr>
            </a:p>
          </p:txBody>
        </p:sp>
        <p:sp>
          <p:nvSpPr>
            <p:cNvPr id="1048888" name="任意多边形 14"/>
            <p:cNvSpPr/>
            <p:nvPr userDrawn="1">
              <p:custDataLst>
                <p:tags r:id="rId3"/>
              </p:custDataLst>
            </p:nvPr>
          </p:nvSpPr>
          <p:spPr>
            <a:xfrm>
              <a:off x="942975" y="3805812"/>
              <a:ext cx="3995738" cy="2690812"/>
            </a:xfrm>
            <a:custGeom>
              <a:avLst/>
              <a:gdLst>
                <a:gd name="connsiteX0" fmla="*/ 0 w 4019550"/>
                <a:gd name="connsiteY0" fmla="*/ 9525 h 2643187"/>
                <a:gd name="connsiteX1" fmla="*/ 4019550 w 4019550"/>
                <a:gd name="connsiteY1" fmla="*/ 0 h 2643187"/>
                <a:gd name="connsiteX2" fmla="*/ 2076450 w 4019550"/>
                <a:gd name="connsiteY2" fmla="*/ 2643187 h 2643187"/>
                <a:gd name="connsiteX3" fmla="*/ 0 w 4019550"/>
                <a:gd name="connsiteY3" fmla="*/ 9525 h 2643187"/>
                <a:gd name="connsiteX0-1" fmla="*/ 0 w 4019550"/>
                <a:gd name="connsiteY0-2" fmla="*/ 9525 h 2700337"/>
                <a:gd name="connsiteX1-3" fmla="*/ 4019550 w 4019550"/>
                <a:gd name="connsiteY1-4" fmla="*/ 0 h 2700337"/>
                <a:gd name="connsiteX2-5" fmla="*/ 2033588 w 4019550"/>
                <a:gd name="connsiteY2-6" fmla="*/ 2700337 h 2700337"/>
                <a:gd name="connsiteX3-7" fmla="*/ 0 w 4019550"/>
                <a:gd name="connsiteY3-8" fmla="*/ 9525 h 2700337"/>
                <a:gd name="connsiteX0-9" fmla="*/ 0 w 4019550"/>
                <a:gd name="connsiteY0-10" fmla="*/ 9525 h 2700337"/>
                <a:gd name="connsiteX1-11" fmla="*/ 4019550 w 4019550"/>
                <a:gd name="connsiteY1-12" fmla="*/ 0 h 2700337"/>
                <a:gd name="connsiteX2-13" fmla="*/ 2028826 w 4019550"/>
                <a:gd name="connsiteY2-14" fmla="*/ 2700337 h 2700337"/>
                <a:gd name="connsiteX3-15" fmla="*/ 0 w 4019550"/>
                <a:gd name="connsiteY3-16" fmla="*/ 9525 h 2700337"/>
                <a:gd name="connsiteX0-17" fmla="*/ 0 w 3995738"/>
                <a:gd name="connsiteY0-18" fmla="*/ 0 h 2690812"/>
                <a:gd name="connsiteX1-19" fmla="*/ 3995738 w 3995738"/>
                <a:gd name="connsiteY1-20" fmla="*/ 4762 h 2690812"/>
                <a:gd name="connsiteX2-21" fmla="*/ 2028826 w 3995738"/>
                <a:gd name="connsiteY2-22" fmla="*/ 2690812 h 2690812"/>
                <a:gd name="connsiteX3-23" fmla="*/ 0 w 3995738"/>
                <a:gd name="connsiteY3-24" fmla="*/ 0 h 2690812"/>
              </a:gdLst>
              <a:ahLst/>
              <a:cxnLst>
                <a:cxn ang="0">
                  <a:pos x="connsiteX0-17" y="connsiteY0-18"/>
                </a:cxn>
                <a:cxn ang="0">
                  <a:pos x="connsiteX1-19" y="connsiteY1-20"/>
                </a:cxn>
                <a:cxn ang="0">
                  <a:pos x="connsiteX2-21" y="connsiteY2-22"/>
                </a:cxn>
                <a:cxn ang="0">
                  <a:pos x="connsiteX3-23" y="connsiteY3-24"/>
                </a:cxn>
              </a:cxnLst>
              <a:rect l="l" t="t" r="r" b="b"/>
              <a:pathLst>
                <a:path w="3995738" h="2690812">
                  <a:moveTo>
                    <a:pt x="0" y="0"/>
                  </a:moveTo>
                  <a:lnTo>
                    <a:pt x="3995738" y="4762"/>
                  </a:lnTo>
                  <a:lnTo>
                    <a:pt x="2028826" y="269081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pPr>
              <a:endParaRPr altLang="en-US" lang="zh-CN">
                <a:solidFill>
                  <a:srgbClr val="FFFFFF"/>
                </a:solidFill>
              </a:endParaRPr>
            </a:p>
          </p:txBody>
        </p:sp>
        <p:sp>
          <p:nvSpPr>
            <p:cNvPr id="1048889" name="任意多边形 15"/>
            <p:cNvSpPr/>
            <p:nvPr userDrawn="1">
              <p:custDataLst>
                <p:tags r:id="rId4"/>
              </p:custDataLst>
            </p:nvPr>
          </p:nvSpPr>
          <p:spPr>
            <a:xfrm>
              <a:off x="0" y="3439099"/>
              <a:ext cx="4938713" cy="385763"/>
            </a:xfrm>
            <a:custGeom>
              <a:avLst/>
              <a:gdLst>
                <a:gd name="connsiteX0" fmla="*/ 0 w 4957763"/>
                <a:gd name="connsiteY0" fmla="*/ 0 h 385762"/>
                <a:gd name="connsiteX1" fmla="*/ 3505200 w 4957763"/>
                <a:gd name="connsiteY1" fmla="*/ 0 h 385762"/>
                <a:gd name="connsiteX2" fmla="*/ 4957763 w 4957763"/>
                <a:gd name="connsiteY2" fmla="*/ 381000 h 385762"/>
                <a:gd name="connsiteX3" fmla="*/ 952500 w 4957763"/>
                <a:gd name="connsiteY3" fmla="*/ 385762 h 385762"/>
                <a:gd name="connsiteX4" fmla="*/ 0 w 4957763"/>
                <a:gd name="connsiteY4" fmla="*/ 0 h 385762"/>
                <a:gd name="connsiteX0-1" fmla="*/ 0 w 4957763"/>
                <a:gd name="connsiteY0-2" fmla="*/ 0 h 385762"/>
                <a:gd name="connsiteX1-3" fmla="*/ 3505200 w 4957763"/>
                <a:gd name="connsiteY1-4" fmla="*/ 0 h 385762"/>
                <a:gd name="connsiteX2-5" fmla="*/ 4957763 w 4957763"/>
                <a:gd name="connsiteY2-6" fmla="*/ 371475 h 385762"/>
                <a:gd name="connsiteX3-7" fmla="*/ 952500 w 4957763"/>
                <a:gd name="connsiteY3-8" fmla="*/ 385762 h 385762"/>
                <a:gd name="connsiteX4-9" fmla="*/ 0 w 4957763"/>
                <a:gd name="connsiteY4-10" fmla="*/ 0 h 385762"/>
                <a:gd name="connsiteX0-11" fmla="*/ 0 w 4957763"/>
                <a:gd name="connsiteY0-12" fmla="*/ 0 h 385762"/>
                <a:gd name="connsiteX1-13" fmla="*/ 3505200 w 4957763"/>
                <a:gd name="connsiteY1-14" fmla="*/ 0 h 385762"/>
                <a:gd name="connsiteX2-15" fmla="*/ 4957763 w 4957763"/>
                <a:gd name="connsiteY2-16" fmla="*/ 381000 h 385762"/>
                <a:gd name="connsiteX3-17" fmla="*/ 952500 w 4957763"/>
                <a:gd name="connsiteY3-18" fmla="*/ 385762 h 385762"/>
                <a:gd name="connsiteX4-19" fmla="*/ 0 w 4957763"/>
                <a:gd name="connsiteY4-20" fmla="*/ 0 h 385762"/>
                <a:gd name="connsiteX0-21" fmla="*/ 0 w 4957763"/>
                <a:gd name="connsiteY0-22" fmla="*/ 0 h 385762"/>
                <a:gd name="connsiteX1-23" fmla="*/ 3505200 w 4957763"/>
                <a:gd name="connsiteY1-24" fmla="*/ 0 h 385762"/>
                <a:gd name="connsiteX2-25" fmla="*/ 4957763 w 4957763"/>
                <a:gd name="connsiteY2-26" fmla="*/ 376238 h 385762"/>
                <a:gd name="connsiteX3-27" fmla="*/ 952500 w 4957763"/>
                <a:gd name="connsiteY3-28" fmla="*/ 385762 h 385762"/>
                <a:gd name="connsiteX4-29" fmla="*/ 0 w 4957763"/>
                <a:gd name="connsiteY4-30" fmla="*/ 0 h 385762"/>
                <a:gd name="connsiteX0-31" fmla="*/ 0 w 4962544"/>
                <a:gd name="connsiteY0-32" fmla="*/ 0 h 385762"/>
                <a:gd name="connsiteX1-33" fmla="*/ 3505200 w 4962544"/>
                <a:gd name="connsiteY1-34" fmla="*/ 0 h 385762"/>
                <a:gd name="connsiteX2-35" fmla="*/ 4962544 w 4962544"/>
                <a:gd name="connsiteY2-36" fmla="*/ 373856 h 385762"/>
                <a:gd name="connsiteX3-37" fmla="*/ 952500 w 4962544"/>
                <a:gd name="connsiteY3-38" fmla="*/ 385762 h 385762"/>
                <a:gd name="connsiteX4-39" fmla="*/ 0 w 4962544"/>
                <a:gd name="connsiteY4-40" fmla="*/ 0 h 385762"/>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4962544" h="385762">
                  <a:moveTo>
                    <a:pt x="0" y="0"/>
                  </a:moveTo>
                  <a:lnTo>
                    <a:pt x="3505200" y="0"/>
                  </a:lnTo>
                  <a:lnTo>
                    <a:pt x="4962544" y="373856"/>
                  </a:lnTo>
                  <a:lnTo>
                    <a:pt x="952500" y="38576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pPr>
              <a:endParaRPr altLang="en-US" lang="zh-CN">
                <a:solidFill>
                  <a:srgbClr val="FFFFFF"/>
                </a:solidFill>
              </a:endParaRPr>
            </a:p>
          </p:txBody>
        </p:sp>
        <p:sp>
          <p:nvSpPr>
            <p:cNvPr id="1048890" name="任意多边形 16"/>
            <p:cNvSpPr/>
            <p:nvPr userDrawn="1">
              <p:custDataLst>
                <p:tags r:id="rId5"/>
              </p:custDataLst>
            </p:nvPr>
          </p:nvSpPr>
          <p:spPr>
            <a:xfrm>
              <a:off x="2817813" y="5082162"/>
              <a:ext cx="687387" cy="615950"/>
            </a:xfrm>
            <a:custGeom>
              <a:avLst/>
              <a:gdLst>
                <a:gd name="connsiteX0" fmla="*/ 673100 w 673100"/>
                <a:gd name="connsiteY0" fmla="*/ 0 h 615950"/>
                <a:gd name="connsiteX1" fmla="*/ 406400 w 673100"/>
                <a:gd name="connsiteY1" fmla="*/ 615950 h 615950"/>
                <a:gd name="connsiteX2" fmla="*/ 0 w 673100"/>
                <a:gd name="connsiteY2" fmla="*/ 342900 h 615950"/>
                <a:gd name="connsiteX3" fmla="*/ 673100 w 673100"/>
                <a:gd name="connsiteY3" fmla="*/ 0 h 615950"/>
                <a:gd name="connsiteX0-1" fmla="*/ 685007 w 685007"/>
                <a:gd name="connsiteY0-2" fmla="*/ 0 h 615950"/>
                <a:gd name="connsiteX1-3" fmla="*/ 418307 w 685007"/>
                <a:gd name="connsiteY1-4" fmla="*/ 615950 h 615950"/>
                <a:gd name="connsiteX2-5" fmla="*/ 0 w 685007"/>
                <a:gd name="connsiteY2-6" fmla="*/ 350044 h 615950"/>
                <a:gd name="connsiteX3-7" fmla="*/ 685007 w 685007"/>
                <a:gd name="connsiteY3-8" fmla="*/ 0 h 615950"/>
                <a:gd name="connsiteX0-9" fmla="*/ 687388 w 687388"/>
                <a:gd name="connsiteY0-10" fmla="*/ 0 h 615950"/>
                <a:gd name="connsiteX1-11" fmla="*/ 420688 w 687388"/>
                <a:gd name="connsiteY1-12" fmla="*/ 615950 h 615950"/>
                <a:gd name="connsiteX2-13" fmla="*/ 0 w 687388"/>
                <a:gd name="connsiteY2-14" fmla="*/ 350044 h 615950"/>
                <a:gd name="connsiteX3-15" fmla="*/ 687388 w 687388"/>
                <a:gd name="connsiteY3-16" fmla="*/ 0 h 615950"/>
                <a:gd name="connsiteX0-17" fmla="*/ 675671 w 675671"/>
                <a:gd name="connsiteY0-18" fmla="*/ 0 h 615950"/>
                <a:gd name="connsiteX1-19" fmla="*/ 408971 w 675671"/>
                <a:gd name="connsiteY1-20" fmla="*/ 615950 h 615950"/>
                <a:gd name="connsiteX2-21" fmla="*/ 0 w 675671"/>
                <a:gd name="connsiteY2-22" fmla="*/ 354806 h 615950"/>
                <a:gd name="connsiteX3-23" fmla="*/ 675671 w 675671"/>
                <a:gd name="connsiteY3-24" fmla="*/ 0 h 615950"/>
              </a:gdLst>
              <a:ahLst/>
              <a:cxnLst>
                <a:cxn ang="0">
                  <a:pos x="connsiteX0-17" y="connsiteY0-18"/>
                </a:cxn>
                <a:cxn ang="0">
                  <a:pos x="connsiteX1-19" y="connsiteY1-20"/>
                </a:cxn>
                <a:cxn ang="0">
                  <a:pos x="connsiteX2-21" y="connsiteY2-22"/>
                </a:cxn>
                <a:cxn ang="0">
                  <a:pos x="connsiteX3-23" y="connsiteY3-24"/>
                </a:cxn>
              </a:cxnLst>
              <a:rect l="l" t="t" r="r" b="b"/>
              <a:pathLst>
                <a:path w="675671" h="615950">
                  <a:moveTo>
                    <a:pt x="675671" y="0"/>
                  </a:moveTo>
                  <a:lnTo>
                    <a:pt x="408971" y="615950"/>
                  </a:lnTo>
                  <a:lnTo>
                    <a:pt x="0" y="354806"/>
                  </a:lnTo>
                  <a:lnTo>
                    <a:pt x="675671"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pPr>
              <a:endParaRPr altLang="en-US" lang="zh-CN">
                <a:solidFill>
                  <a:srgbClr val="FFFFFF"/>
                </a:solidFill>
              </a:endParaRPr>
            </a:p>
          </p:txBody>
        </p:sp>
        <p:sp>
          <p:nvSpPr>
            <p:cNvPr id="1048891" name="任意多边形 17"/>
            <p:cNvSpPr/>
            <p:nvPr userDrawn="1">
              <p:custDataLst>
                <p:tags r:id="rId6"/>
              </p:custDataLst>
            </p:nvPr>
          </p:nvSpPr>
          <p:spPr>
            <a:xfrm>
              <a:off x="2806700" y="5436174"/>
              <a:ext cx="1104900" cy="1346200"/>
            </a:xfrm>
            <a:custGeom>
              <a:avLst/>
              <a:gdLst>
                <a:gd name="connsiteX0" fmla="*/ 12700 w 1092200"/>
                <a:gd name="connsiteY0" fmla="*/ 0 h 1346200"/>
                <a:gd name="connsiteX1" fmla="*/ 0 w 1092200"/>
                <a:gd name="connsiteY1" fmla="*/ 1346200 h 1346200"/>
                <a:gd name="connsiteX2" fmla="*/ 1092200 w 1092200"/>
                <a:gd name="connsiteY2" fmla="*/ 692150 h 1346200"/>
                <a:gd name="connsiteX3" fmla="*/ 12700 w 1092200"/>
                <a:gd name="connsiteY3" fmla="*/ 0 h 1346200"/>
                <a:gd name="connsiteX0-1" fmla="*/ 12700 w 1104900"/>
                <a:gd name="connsiteY0-2" fmla="*/ 0 h 1346200"/>
                <a:gd name="connsiteX1-3" fmla="*/ 0 w 1104900"/>
                <a:gd name="connsiteY1-4" fmla="*/ 1346200 h 1346200"/>
                <a:gd name="connsiteX2-5" fmla="*/ 1104900 w 1104900"/>
                <a:gd name="connsiteY2-6" fmla="*/ 685800 h 1346200"/>
                <a:gd name="connsiteX3-7" fmla="*/ 12700 w 1104900"/>
                <a:gd name="connsiteY3-8" fmla="*/ 0 h 1346200"/>
              </a:gdLst>
              <a:ahLst/>
              <a:cxnLst>
                <a:cxn ang="0">
                  <a:pos x="connsiteX0-1" y="connsiteY0-2"/>
                </a:cxn>
                <a:cxn ang="0">
                  <a:pos x="connsiteX1-3" y="connsiteY1-4"/>
                </a:cxn>
                <a:cxn ang="0">
                  <a:pos x="connsiteX2-5" y="connsiteY2-6"/>
                </a:cxn>
                <a:cxn ang="0">
                  <a:pos x="connsiteX3-7" y="connsiteY3-8"/>
                </a:cxn>
              </a:cxnLst>
              <a:rect l="l" t="t" r="r" b="b"/>
              <a:pathLst>
                <a:path w="1104900" h="1346200">
                  <a:moveTo>
                    <a:pt x="12700" y="0"/>
                  </a:moveTo>
                  <a:lnTo>
                    <a:pt x="0" y="1346200"/>
                  </a:lnTo>
                  <a:lnTo>
                    <a:pt x="1104900" y="685800"/>
                  </a:lnTo>
                  <a:lnTo>
                    <a:pt x="127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pPr>
              <a:endParaRPr altLang="en-US" lang="zh-CN">
                <a:solidFill>
                  <a:srgbClr val="FFFFFF"/>
                </a:solidFill>
              </a:endParaRPr>
            </a:p>
          </p:txBody>
        </p:sp>
      </p:grpSp>
      <p:sp>
        <p:nvSpPr>
          <p:cNvPr id="1048892" name="Title 1"/>
          <p:cNvSpPr>
            <a:spLocks noGrp="1"/>
          </p:cNvSpPr>
          <p:nvPr>
            <p:ph type="title" hasCustomPrompt="1"/>
          </p:nvPr>
        </p:nvSpPr>
        <p:spPr>
          <a:xfrm>
            <a:off x="3966595" y="2110673"/>
            <a:ext cx="6230009" cy="1154389"/>
          </a:xfrm>
          <a:noFill/>
        </p:spPr>
        <p:txBody>
          <a:bodyPr anchor="ctr" anchorCtr="0">
            <a:noAutofit/>
          </a:bodyPr>
          <a:lstStyle>
            <a:lvl1pPr algn="ctr">
              <a:lnSpc>
                <a:spcPct val="120000"/>
              </a:lnSpc>
              <a:defRPr sz="6000">
                <a:solidFill>
                  <a:schemeClr val="tx1"/>
                </a:solidFill>
                <a:effectLst>
                  <a:outerShdw algn="tl" blurRad="38100" dir="2700000" dist="38100">
                    <a:srgbClr val="000000">
                      <a:alpha val="43137"/>
                    </a:srgbClr>
                  </a:outerShdw>
                </a:effectLst>
              </a:defRPr>
            </a:lvl1pPr>
          </a:lstStyle>
          <a:p>
            <a:r>
              <a:rPr altLang="en-US" dirty="0" lang="zh-CN" smtClean="0"/>
              <a:t>编辑标题</a:t>
            </a:r>
            <a:endParaRPr dirty="0" lang="en-US"/>
          </a:p>
        </p:txBody>
      </p:sp>
      <p:sp>
        <p:nvSpPr>
          <p:cNvPr id="1048893" name="日期占位符 1"/>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894" name="页脚占位符 8"/>
          <p:cNvSpPr>
            <a:spLocks noGrp="1"/>
          </p:cNvSpPr>
          <p:nvPr>
            <p:ph type="ftr" sz="quarter" idx="11"/>
          </p:nvPr>
        </p:nvSpPr>
        <p:spPr/>
        <p:txBody>
          <a:bodyPr/>
          <a:p>
            <a:endParaRPr altLang="en-US" lang="zh-CN"/>
          </a:p>
        </p:txBody>
      </p:sp>
      <p:sp>
        <p:nvSpPr>
          <p:cNvPr id="1048895" name="灯片编号占位符 9"/>
          <p:cNvSpPr>
            <a:spLocks noGrp="1"/>
          </p:cNvSpPr>
          <p:nvPr>
            <p:ph type="sldNum" sz="quarter" idx="12"/>
          </p:nvPr>
        </p:nvSpPr>
        <p:spPr/>
        <p:txBody>
          <a:bodyPr/>
          <a:p>
            <a:fld id="{6959D1C6-1DB6-4154-AF5C-C7FC06CCE1B2}" type="slidenum">
              <a:rPr altLang="en-US" lang="zh-CN" smtClean="0"/>
            </a:fld>
            <a:endParaRPr altLang="en-US" lang="zh-CN"/>
          </a:p>
        </p:txBody>
      </p:sp>
      <p:sp>
        <p:nvSpPr>
          <p:cNvPr id="1048896" name="内容占位符 12"/>
          <p:cNvSpPr>
            <a:spLocks noGrp="1"/>
          </p:cNvSpPr>
          <p:nvPr>
            <p:ph sz="quarter" idx="13" hasCustomPrompt="1"/>
          </p:nvPr>
        </p:nvSpPr>
        <p:spPr>
          <a:xfrm>
            <a:off x="4730106" y="3458872"/>
            <a:ext cx="4694565" cy="529187"/>
          </a:xfrm>
        </p:spPr>
        <p:txBody>
          <a:bodyPr>
            <a:noAutofit/>
          </a:bodyPr>
          <a:lstStyle>
            <a:lvl1pPr algn="ctr" indent="0" marL="0">
              <a:buNone/>
              <a:defRPr sz="2400"/>
            </a:lvl1pPr>
            <a:lvl2pPr indent="0" marL="266700">
              <a:buNone/>
            </a:lvl2pPr>
            <a:lvl3pPr indent="0" marL="455295">
              <a:buNone/>
            </a:lvl3pPr>
            <a:lvl4pPr indent="0" marL="662940">
              <a:buNone/>
            </a:lvl4pPr>
            <a:lvl5pPr indent="0" marL="851535">
              <a:buNone/>
            </a:lvl5pPr>
          </a:lstStyle>
          <a:p>
            <a:pPr lvl="0"/>
            <a:r>
              <a:rPr altLang="en-US" dirty="0" lang="zh-CN" smtClean="0"/>
              <a:t>编辑文本</a:t>
            </a:r>
            <a:endParaRPr altLang="en-US" dirty="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14" name="Date Placeholder 1"/>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615" name="Footer Placeholder 2"/>
          <p:cNvSpPr>
            <a:spLocks noGrp="1"/>
          </p:cNvSpPr>
          <p:nvPr>
            <p:ph type="ftr" sz="quarter" idx="11"/>
          </p:nvPr>
        </p:nvSpPr>
        <p:spPr/>
        <p:txBody>
          <a:bodyPr/>
          <a:p>
            <a:endParaRPr altLang="en-US" lang="zh-CN"/>
          </a:p>
        </p:txBody>
      </p:sp>
      <p:sp>
        <p:nvSpPr>
          <p:cNvPr id="1048616" name="Slide Number Placeholder 3"/>
          <p:cNvSpPr>
            <a:spLocks noGrp="1"/>
          </p:cNvSpPr>
          <p:nvPr>
            <p:ph type="sldNum" sz="quarter" idx="12"/>
          </p:nvPr>
        </p:nvSpPr>
        <p:spPr/>
        <p:txBody>
          <a:bodyPr/>
          <a:p>
            <a:fld id="{6959D1C6-1DB6-4154-AF5C-C7FC06CCE1B2}" type="slidenum">
              <a:rPr altLang="en-US" lang="zh-CN" smtClean="0"/>
            </a:fld>
            <a:endParaRPr altLang="en-US" lang="zh-CN"/>
          </a:p>
        </p:txBody>
      </p:sp>
      <p:pic>
        <p:nvPicPr>
          <p:cNvPr id="2097153" name="图片 5"/>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98" name=""/>
        <p:cNvGrpSpPr/>
        <p:nvPr/>
      </p:nvGrpSpPr>
      <p:grpSpPr>
        <a:xfrm>
          <a:off x="0" y="0"/>
          <a:ext cx="0" cy="0"/>
          <a:chOff x="0" y="0"/>
          <a:chExt cx="0" cy="0"/>
        </a:xfrm>
      </p:grpSpPr>
      <p:pic>
        <p:nvPicPr>
          <p:cNvPr id="2097160" name="图片 9"/>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sp>
        <p:nvSpPr>
          <p:cNvPr id="1048918" name="Title 1"/>
          <p:cNvSpPr>
            <a:spLocks noGrp="1"/>
          </p:cNvSpPr>
          <p:nvPr>
            <p:ph type="title"/>
          </p:nvPr>
        </p:nvSpPr>
        <p:spPr>
          <a:xfrm>
            <a:off x="839787" y="457200"/>
            <a:ext cx="4165200" cy="1600200"/>
          </a:xfrm>
        </p:spPr>
        <p:txBody>
          <a:bodyPr anchor="b"/>
          <a:lstStyle>
            <a:lvl1pPr>
              <a:defRPr sz="3200"/>
            </a:lvl1pPr>
          </a:lstStyle>
          <a:p>
            <a:r>
              <a:rPr altLang="en-US" dirty="0" lang="zh-CN" smtClean="0"/>
              <a:t>单击此处编辑母版标题样式</a:t>
            </a:r>
            <a:endParaRPr dirty="0" lang="en-US"/>
          </a:p>
        </p:txBody>
      </p:sp>
      <p:sp>
        <p:nvSpPr>
          <p:cNvPr id="1048919" name="Picture Placeholder 2"/>
          <p:cNvSpPr>
            <a:spLocks noChangeAspect="1" noGrp="1"/>
          </p:cNvSpPr>
          <p:nvPr>
            <p:ph type="pic" idx="1"/>
          </p:nvPr>
        </p:nvSpPr>
        <p:spPr>
          <a:xfrm>
            <a:off x="5183188" y="457201"/>
            <a:ext cx="6172200" cy="5403850"/>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dirty="0" lang="zh-CN" smtClean="0"/>
              <a:t>单击图标添加图片</a:t>
            </a:r>
            <a:endParaRPr dirty="0" lang="en-US"/>
          </a:p>
        </p:txBody>
      </p:sp>
      <p:sp>
        <p:nvSpPr>
          <p:cNvPr id="1048920" name="Text Placeholder 3"/>
          <p:cNvSpPr>
            <a:spLocks noGrp="1"/>
          </p:cNvSpPr>
          <p:nvPr>
            <p:ph type="body" sz="half" idx="2"/>
          </p:nvPr>
        </p:nvSpPr>
        <p:spPr>
          <a:xfrm>
            <a:off x="839787" y="2057400"/>
            <a:ext cx="4165200" cy="3811588"/>
          </a:xfrm>
        </p:spPr>
        <p:txBody>
          <a:bodyPr>
            <a:normAutofit/>
          </a:bodyPr>
          <a:lstStyle>
            <a:lvl1pPr indent="0" marL="0">
              <a:buNone/>
              <a:defRPr sz="20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921" name="Date Placeholder 4"/>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922" name="Footer Placeholder 5"/>
          <p:cNvSpPr>
            <a:spLocks noGrp="1"/>
          </p:cNvSpPr>
          <p:nvPr>
            <p:ph type="ftr" sz="quarter" idx="11"/>
          </p:nvPr>
        </p:nvSpPr>
        <p:spPr/>
        <p:txBody>
          <a:bodyPr/>
          <a:p>
            <a:endParaRPr altLang="en-US" lang="zh-CN"/>
          </a:p>
        </p:txBody>
      </p:sp>
      <p:sp>
        <p:nvSpPr>
          <p:cNvPr id="1048923" name="Slide Number Placeholder 6"/>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195" name=""/>
        <p:cNvGrpSpPr/>
        <p:nvPr/>
      </p:nvGrpSpPr>
      <p:grpSpPr>
        <a:xfrm>
          <a:off x="0" y="0"/>
          <a:ext cx="0" cy="0"/>
          <a:chOff x="0" y="0"/>
          <a:chExt cx="0" cy="0"/>
        </a:xfrm>
      </p:grpSpPr>
      <p:pic>
        <p:nvPicPr>
          <p:cNvPr id="2097158" name="图片 6"/>
          <p:cNvPicPr>
            <a:picLocks noChangeAspect="1"/>
          </p:cNvPicPr>
          <p:nvPr userDrawn="1"/>
        </p:nvPicPr>
        <p:blipFill>
          <a:blip xmlns:r="http://schemas.openxmlformats.org/officeDocument/2006/relationships" r:embed="rId1"/>
          <a:stretch>
            <a:fillRect/>
          </a:stretch>
        </p:blipFill>
        <p:spPr>
          <a:xfrm>
            <a:off x="5795" y="0"/>
            <a:ext cx="12180409" cy="6858000"/>
          </a:xfrm>
          <a:prstGeom prst="rect"/>
        </p:spPr>
      </p:pic>
      <p:sp>
        <p:nvSpPr>
          <p:cNvPr id="1048901" name="Vertical Title 1"/>
          <p:cNvSpPr>
            <a:spLocks noGrp="1"/>
          </p:cNvSpPr>
          <p:nvPr>
            <p:ph type="title" orient="vert"/>
          </p:nvPr>
        </p:nvSpPr>
        <p:spPr>
          <a:xfrm>
            <a:off x="8724900" y="365125"/>
            <a:ext cx="2628900" cy="5811838"/>
          </a:xfrm>
        </p:spPr>
        <p:txBody>
          <a:bodyPr vert="eaVert"/>
          <a:p>
            <a:r>
              <a:rPr altLang="en-US" lang="zh-CN" smtClean="0"/>
              <a:t>单击此处编辑母版标题样式</a:t>
            </a:r>
            <a:endParaRPr dirty="0" lang="en-US"/>
          </a:p>
        </p:txBody>
      </p:sp>
      <p:sp>
        <p:nvSpPr>
          <p:cNvPr id="1048902" name="Vertical Text Placeholder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03" name="Date Placeholder 3"/>
          <p:cNvSpPr>
            <a:spLocks noGrp="1"/>
          </p:cNvSpPr>
          <p:nvPr>
            <p:ph type="dt" sz="half" idx="10"/>
          </p:nvPr>
        </p:nvSpPr>
        <p:spPr/>
        <p:txBody>
          <a:bodyPr/>
          <a:p>
            <a:fld id="{5C101611-A8E9-486D-BFEC-103FCE29ED03}" type="datetimeFigureOut">
              <a:rPr altLang="en-US" lang="zh-CN" smtClean="0"/>
            </a:fld>
            <a:endParaRPr altLang="en-US" lang="zh-CN"/>
          </a:p>
        </p:txBody>
      </p:sp>
      <p:sp>
        <p:nvSpPr>
          <p:cNvPr id="1048904" name="Footer Placeholder 4"/>
          <p:cNvSpPr>
            <a:spLocks noGrp="1"/>
          </p:cNvSpPr>
          <p:nvPr>
            <p:ph type="ftr" sz="quarter" idx="11"/>
          </p:nvPr>
        </p:nvSpPr>
        <p:spPr/>
        <p:txBody>
          <a:bodyPr/>
          <a:p>
            <a:endParaRPr altLang="en-US" lang="zh-CN"/>
          </a:p>
        </p:txBody>
      </p:sp>
      <p:sp>
        <p:nvSpPr>
          <p:cNvPr id="1048905" name="Slide Number Placeholder 5"/>
          <p:cNvSpPr>
            <a:spLocks noGrp="1"/>
          </p:cNvSpPr>
          <p:nvPr>
            <p:ph type="sldNum" sz="quarter" idx="12"/>
          </p:nvPr>
        </p:nvSpPr>
        <p:spPr/>
        <p:txBody>
          <a:bodyPr/>
          <a:p>
            <a:fld id="{6959D1C6-1DB6-4154-AF5C-C7FC06CCE1B2}"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image" Target="../media/image1.png"/><Relationship Id="rId12" Type="http://schemas.openxmlformats.org/officeDocument/2006/relationships/tags" Target="../tags/tag7.xml"/><Relationship Id="rId13" Type="http://schemas.openxmlformats.org/officeDocument/2006/relationships/tags" Target="../tags/tag8.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1">
            <a:lum/>
          </a:blip>
          <a:srcRect/>
          <a:stretch>
            <a:fillRect/>
          </a:stretch>
        </a:blipFill>
        <a:effectLst/>
      </p:bgPr>
    </p:bg>
    <p:spTree>
      <p:nvGrpSpPr>
        <p:cNvPr id="12" name=""/>
        <p:cNvGrpSpPr/>
        <p:nvPr/>
      </p:nvGrpSpPr>
      <p:grpSpPr>
        <a:xfrm>
          <a:off x="0" y="0"/>
          <a:ext cx="0" cy="0"/>
          <a:chOff x="0" y="0"/>
          <a:chExt cx="0" cy="0"/>
        </a:xfrm>
      </p:grpSpPr>
      <p:sp>
        <p:nvSpPr>
          <p:cNvPr id="1048576" name="矩形 7"/>
          <p:cNvSpPr/>
          <p:nvPr userDrawn="1"/>
        </p:nvSpPr>
        <p:spPr>
          <a:xfrm rot="5400000">
            <a:off x="3694323" y="-1501642"/>
            <a:ext cx="4803354" cy="10836430"/>
          </a:xfrm>
          <a:prstGeom prst="rect"/>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lang="zh-CN"/>
          </a:p>
        </p:txBody>
      </p:sp>
      <p:sp>
        <p:nvSpPr>
          <p:cNvPr id="1048577" name="Title Placeholder 1"/>
          <p:cNvSpPr>
            <a:spLocks noGrp="1"/>
          </p:cNvSpPr>
          <p:nvPr>
            <p:ph type="title"/>
            <p:custDataLst>
              <p:tags r:id="rId12"/>
            </p:custDataLst>
          </p:nvPr>
        </p:nvSpPr>
        <p:spPr>
          <a:xfrm>
            <a:off x="838200" y="365125"/>
            <a:ext cx="10515600" cy="864000"/>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8" name="Text Placeholder 2"/>
          <p:cNvSpPr>
            <a:spLocks noGrp="1"/>
          </p:cNvSpPr>
          <p:nvPr>
            <p:ph type="body" idx="1"/>
            <p:custDataLst>
              <p:tags r:id="rId13"/>
            </p:custDataLst>
          </p:nvPr>
        </p:nvSpPr>
        <p:spPr>
          <a:xfrm>
            <a:off x="838200" y="1717594"/>
            <a:ext cx="10515600" cy="4374648"/>
          </a:xfrm>
          <a:prstGeom prst="rect"/>
        </p:spPr>
        <p:txBody>
          <a:bodyPr bIns="45720" lIns="91440" rIns="91440" rtlCol="0" tIns="45720" vert="horz">
            <a:normAutofit/>
          </a:bodyPr>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dirty="0" lang="en-US"/>
          </a:p>
        </p:txBody>
      </p:sp>
      <p:sp>
        <p:nvSpPr>
          <p:cNvPr id="1048579"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C101611-A8E9-486D-BFEC-103FCE29ED03}" type="datetimeFigureOut">
              <a:rPr altLang="en-US" lang="zh-CN" smtClean="0"/>
            </a:fld>
            <a:endParaRPr altLang="en-US" lang="zh-CN"/>
          </a:p>
        </p:txBody>
      </p:sp>
      <p:sp>
        <p:nvSpPr>
          <p:cNvPr id="1048580"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1"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959D1C6-1DB6-4154-AF5C-C7FC06CCE1B2}"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eaLnBrk="1" hangingPunct="1" latinLnBrk="0" rtl="0">
        <a:lnSpc>
          <a:spcPct val="90000"/>
        </a:lnSpc>
        <a:spcBef>
          <a:spcPct val="0"/>
        </a:spcBef>
        <a:buNone/>
        <a:defRPr sz="3600" kern="12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tags" Target="../tags/tag12.xml"/><Relationship Id="rId3" Type="http://schemas.openxmlformats.org/officeDocument/2006/relationships/tags" Target="../tags/tag13.xml"/><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tags" Target="../tags/tag16.xml"/><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tags" Target="../tags/tag18.xml"/><Relationship Id="rId3" Type="http://schemas.openxmlformats.org/officeDocument/2006/relationships/tags" Target="../tags/tag19.xml"/><Relationship Id="rId4" Type="http://schemas.openxmlformats.org/officeDocument/2006/relationships/slideLayout" Target="../slideLayouts/slideLayout7.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tags" Target="../tags/tag21.xml"/><Relationship Id="rId3" Type="http://schemas.openxmlformats.org/officeDocument/2006/relationships/slideLayout" Target="../slideLayouts/slideLayout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标题 1"/>
          <p:cNvSpPr>
            <a:spLocks noGrp="1"/>
          </p:cNvSpPr>
          <p:nvPr>
            <p:ph type="ctrTitle"/>
            <p:custDataLst>
              <p:tags r:id="rId1"/>
            </p:custDataLst>
          </p:nvPr>
        </p:nvSpPr>
        <p:spPr>
          <a:xfrm>
            <a:off x="1524000" y="1124103"/>
            <a:ext cx="9039814" cy="4840957"/>
          </a:xfrm>
        </p:spPr>
        <p:txBody>
          <a:bodyPr>
            <a:noAutofit/>
          </a:bodyPr>
          <a:p>
            <a:pPr algn="ctr"/>
            <a:r>
              <a:rPr altLang="zh-CN" b="1" dirty="0" sz="4400" lang="en-US">
                <a:solidFill>
                  <a:srgbClr val="330066"/>
                </a:solidFill>
              </a:rPr>
              <a:t>N</a:t>
            </a:r>
            <a:r>
              <a:rPr altLang="zh-CN" b="1" dirty="0" sz="4400" lang="en-US">
                <a:solidFill>
                  <a:srgbClr val="330066"/>
                </a:solidFill>
              </a:rPr>
              <a:t>a</a:t>
            </a:r>
            <a:r>
              <a:rPr altLang="zh-CN" b="1" dirty="0" sz="4400" lang="en-US">
                <a:solidFill>
                  <a:srgbClr val="330066"/>
                </a:solidFill>
              </a:rPr>
              <a:t>m</a:t>
            </a:r>
            <a:r>
              <a:rPr altLang="zh-CN" b="1" dirty="0" sz="4400" lang="en-US">
                <a:solidFill>
                  <a:srgbClr val="330066"/>
                </a:solidFill>
              </a:rPr>
              <a:t>e</a:t>
            </a:r>
            <a:r>
              <a:rPr altLang="zh-CN" b="1" dirty="0" sz="4400" lang="en-US">
                <a:solidFill>
                  <a:srgbClr val="330066"/>
                </a:solidFill>
              </a:rPr>
              <a:t> </a:t>
            </a:r>
            <a:r>
              <a:rPr altLang="zh-CN" b="1" dirty="0" sz="4400" lang="en-US">
                <a:solidFill>
                  <a:srgbClr val="330066"/>
                </a:solidFill>
              </a:rPr>
              <a:t>:</a:t>
            </a:r>
            <a:r>
              <a:rPr altLang="zh-CN" b="1" dirty="0" sz="4400" lang="en-US">
                <a:solidFill>
                  <a:srgbClr val="FFCB00"/>
                </a:solidFill>
              </a:rPr>
              <a:t> </a:t>
            </a:r>
            <a:r>
              <a:rPr altLang="zh-CN" b="1" dirty="0" sz="4400" lang="en-US">
                <a:solidFill>
                  <a:srgbClr val="FFCB00"/>
                </a:solidFill>
              </a:rPr>
              <a:t>Porselvi</a:t>
            </a:r>
            <a:r>
              <a:rPr altLang="zh-CN" b="1" dirty="0" sz="4400" lang="en-US">
                <a:solidFill>
                  <a:srgbClr val="FFCB00"/>
                </a:solidFill>
              </a:rPr>
              <a:t> </a:t>
            </a:r>
            <a:r>
              <a:rPr altLang="zh-CN" b="1" dirty="0" sz="4400" lang="en-US">
                <a:solidFill>
                  <a:srgbClr val="FFCB00"/>
                </a:solidFill>
              </a:rPr>
              <a:t>M</a:t>
            </a:r>
            <a:br>
              <a:rPr altLang="zh-CN" b="1" dirty="0" sz="4400" lang="en-US">
                <a:solidFill>
                  <a:srgbClr val="FFCB00"/>
                </a:solidFill>
              </a:rPr>
            </a:br>
            <a:br>
              <a:rPr altLang="zh-CN" b="1" dirty="0" sz="4400" lang="en-US">
                <a:solidFill>
                  <a:srgbClr val="FFCB00"/>
                </a:solidFill>
              </a:rPr>
            </a:br>
            <a:r>
              <a:rPr altLang="zh-CN" b="1" dirty="0" sz="4400" lang="en-US">
                <a:solidFill>
                  <a:srgbClr val="330066"/>
                </a:solidFill>
              </a:rPr>
              <a:t>R</a:t>
            </a:r>
            <a:r>
              <a:rPr altLang="zh-CN" b="1" dirty="0" sz="4400" lang="en-US">
                <a:solidFill>
                  <a:srgbClr val="330066"/>
                </a:solidFill>
              </a:rPr>
              <a:t>e</a:t>
            </a:r>
            <a:r>
              <a:rPr altLang="zh-CN" b="1" dirty="0" sz="4400" lang="en-US">
                <a:solidFill>
                  <a:srgbClr val="330066"/>
                </a:solidFill>
              </a:rPr>
              <a:t>g</a:t>
            </a:r>
            <a:r>
              <a:rPr altLang="zh-CN" b="1" dirty="0" sz="4400" lang="en-US">
                <a:solidFill>
                  <a:srgbClr val="330066"/>
                </a:solidFill>
              </a:rPr>
              <a:t>i</a:t>
            </a:r>
            <a:r>
              <a:rPr altLang="zh-CN" b="1" dirty="0" sz="4400" lang="en-US">
                <a:solidFill>
                  <a:srgbClr val="330066"/>
                </a:solidFill>
              </a:rPr>
              <a:t>s</a:t>
            </a:r>
            <a:r>
              <a:rPr altLang="zh-CN" b="1" dirty="0" sz="4400" lang="en-US">
                <a:solidFill>
                  <a:srgbClr val="330066"/>
                </a:solidFill>
              </a:rPr>
              <a:t>t</a:t>
            </a:r>
            <a:r>
              <a:rPr altLang="zh-CN" b="1" dirty="0" sz="4400" lang="en-US">
                <a:solidFill>
                  <a:srgbClr val="330066"/>
                </a:solidFill>
              </a:rPr>
              <a:t>e</a:t>
            </a:r>
            <a:r>
              <a:rPr altLang="zh-CN" b="1" dirty="0" sz="4400" lang="en-US">
                <a:solidFill>
                  <a:srgbClr val="330066"/>
                </a:solidFill>
              </a:rPr>
              <a:t>r</a:t>
            </a:r>
            <a:r>
              <a:rPr altLang="zh-CN" b="1" dirty="0" sz="4400" lang="en-US">
                <a:solidFill>
                  <a:srgbClr val="330066"/>
                </a:solidFill>
              </a:rPr>
              <a:t> </a:t>
            </a:r>
            <a:r>
              <a:rPr altLang="zh-CN" b="1" dirty="0" sz="4400" lang="en-US">
                <a:solidFill>
                  <a:srgbClr val="330066"/>
                </a:solidFill>
              </a:rPr>
              <a:t>N</a:t>
            </a:r>
            <a:r>
              <a:rPr altLang="zh-CN" b="1" dirty="0" sz="4400" lang="en-US">
                <a:solidFill>
                  <a:srgbClr val="330066"/>
                </a:solidFill>
              </a:rPr>
              <a:t>o</a:t>
            </a:r>
            <a:r>
              <a:rPr altLang="zh-CN" b="1" dirty="0" sz="4400" lang="en-US">
                <a:solidFill>
                  <a:srgbClr val="330066"/>
                </a:solidFill>
              </a:rPr>
              <a:t> </a:t>
            </a:r>
            <a:r>
              <a:rPr altLang="zh-CN" b="1" dirty="0" sz="4400" lang="en-US">
                <a:solidFill>
                  <a:srgbClr val="330066"/>
                </a:solidFill>
              </a:rPr>
              <a:t>:</a:t>
            </a:r>
            <a:r>
              <a:rPr altLang="zh-CN" b="1" dirty="0" sz="4400" lang="en-US">
                <a:solidFill>
                  <a:srgbClr val="FFCB00"/>
                </a:solidFill>
              </a:rPr>
              <a:t> </a:t>
            </a:r>
            <a:r>
              <a:rPr altLang="zh-CN" b="1" dirty="0" sz="4400" lang="en-US">
                <a:solidFill>
                  <a:srgbClr val="FFCB00"/>
                </a:solidFill>
              </a:rPr>
              <a:t>3</a:t>
            </a:r>
            <a:r>
              <a:rPr altLang="zh-CN" b="1" dirty="0" sz="4400" lang="en-US">
                <a:solidFill>
                  <a:srgbClr val="FFCB00"/>
                </a:solidFill>
              </a:rPr>
              <a:t>1</a:t>
            </a:r>
            <a:r>
              <a:rPr altLang="zh-CN" b="1" dirty="0" sz="4400" lang="en-US">
                <a:solidFill>
                  <a:srgbClr val="FFCB00"/>
                </a:solidFill>
              </a:rPr>
              <a:t>2</a:t>
            </a:r>
            <a:r>
              <a:rPr altLang="zh-CN" b="1" dirty="0" sz="4400" lang="en-US">
                <a:solidFill>
                  <a:srgbClr val="FFCB00"/>
                </a:solidFill>
              </a:rPr>
              <a:t>2</a:t>
            </a:r>
            <a:r>
              <a:rPr altLang="zh-CN" b="1" dirty="0" sz="4400" lang="en-US">
                <a:solidFill>
                  <a:srgbClr val="FFCB00"/>
                </a:solidFill>
              </a:rPr>
              <a:t>0</a:t>
            </a:r>
            <a:r>
              <a:rPr altLang="zh-CN" b="1" dirty="0" sz="4400" lang="en-US">
                <a:solidFill>
                  <a:srgbClr val="FFCB00"/>
                </a:solidFill>
              </a:rPr>
              <a:t>8</a:t>
            </a:r>
            <a:r>
              <a:rPr altLang="zh-CN" b="1" dirty="0" sz="4400" lang="en-US">
                <a:solidFill>
                  <a:srgbClr val="FFCB00"/>
                </a:solidFill>
              </a:rPr>
              <a:t>9</a:t>
            </a:r>
            <a:r>
              <a:rPr altLang="zh-CN" b="1" dirty="0" sz="4400" lang="en-US">
                <a:solidFill>
                  <a:srgbClr val="FFCB00"/>
                </a:solidFill>
              </a:rPr>
              <a:t>8</a:t>
            </a:r>
            <a:r>
              <a:rPr altLang="zh-CN" b="1" dirty="0" sz="4400" lang="en-US">
                <a:solidFill>
                  <a:srgbClr val="FFCB00"/>
                </a:solidFill>
              </a:rPr>
              <a:t>3</a:t>
            </a:r>
            <a:br>
              <a:rPr altLang="zh-CN" b="1" dirty="0" sz="4400" lang="en-US">
                <a:solidFill>
                  <a:srgbClr val="FFCB00"/>
                </a:solidFill>
              </a:rPr>
            </a:br>
            <a:br>
              <a:rPr altLang="zh-CN" b="1" dirty="0" sz="4400" lang="en-US">
                <a:solidFill>
                  <a:srgbClr val="FFCB00"/>
                </a:solidFill>
              </a:rPr>
            </a:br>
            <a:r>
              <a:rPr altLang="zh-CN" b="1" dirty="0" sz="4400" lang="en-US">
                <a:solidFill>
                  <a:srgbClr val="330066"/>
                </a:solidFill>
              </a:rPr>
              <a:t>D</a:t>
            </a:r>
            <a:r>
              <a:rPr altLang="zh-CN" b="1" dirty="0" sz="4400" lang="en-US">
                <a:solidFill>
                  <a:srgbClr val="330066"/>
                </a:solidFill>
              </a:rPr>
              <a:t>e</a:t>
            </a:r>
            <a:r>
              <a:rPr altLang="zh-CN" b="1" dirty="0" sz="4400" lang="en-US">
                <a:solidFill>
                  <a:srgbClr val="330066"/>
                </a:solidFill>
              </a:rPr>
              <a:t>p</a:t>
            </a:r>
            <a:r>
              <a:rPr altLang="zh-CN" b="1" dirty="0" sz="4400" lang="en-US">
                <a:solidFill>
                  <a:srgbClr val="330066"/>
                </a:solidFill>
              </a:rPr>
              <a:t>artment</a:t>
            </a:r>
            <a:r>
              <a:rPr altLang="zh-CN" b="1" dirty="0" sz="4400" lang="en-US">
                <a:solidFill>
                  <a:srgbClr val="330066"/>
                </a:solidFill>
              </a:rPr>
              <a:t> </a:t>
            </a:r>
            <a:r>
              <a:rPr altLang="zh-CN" b="1" dirty="0" sz="4400" lang="en-US">
                <a:solidFill>
                  <a:srgbClr val="330066"/>
                </a:solidFill>
              </a:rPr>
              <a:t>:</a:t>
            </a:r>
            <a:r>
              <a:rPr altLang="zh-CN" b="1" dirty="0" sz="4400" lang="en-US">
                <a:solidFill>
                  <a:srgbClr val="330066"/>
                </a:solidFill>
              </a:rPr>
              <a:t> </a:t>
            </a:r>
            <a:r>
              <a:rPr altLang="zh-CN" b="1" dirty="0" sz="4400" lang="en-US">
                <a:solidFill>
                  <a:srgbClr val="FFCB00"/>
                </a:solidFill>
              </a:rPr>
              <a:t>B.com</a:t>
            </a:r>
            <a:r>
              <a:rPr altLang="zh-CN" b="1" dirty="0" sz="4400" lang="en-US">
                <a:solidFill>
                  <a:srgbClr val="FFCB00"/>
                </a:solidFill>
              </a:rPr>
              <a:t> </a:t>
            </a:r>
            <a:r>
              <a:rPr altLang="zh-CN" b="1" dirty="0" sz="4400" lang="en-US">
                <a:solidFill>
                  <a:srgbClr val="FFCB00"/>
                </a:solidFill>
              </a:rPr>
              <a:t>general</a:t>
            </a:r>
            <a:r>
              <a:rPr altLang="zh-CN" b="1" dirty="0" sz="4400" lang="en-US">
                <a:solidFill>
                  <a:srgbClr val="FFCB00"/>
                </a:solidFill>
              </a:rPr>
              <a:t> </a:t>
            </a:r>
            <a:r>
              <a:rPr altLang="zh-CN" b="1" dirty="0" sz="4400" lang="en-US">
                <a:solidFill>
                  <a:srgbClr val="FFCB00"/>
                </a:solidFill>
              </a:rPr>
              <a:t>"</a:t>
            </a:r>
            <a:r>
              <a:rPr altLang="zh-CN" b="1" dirty="0" sz="4400" lang="en-US">
                <a:solidFill>
                  <a:srgbClr val="FFCB00"/>
                </a:solidFill>
              </a:rPr>
              <a:t>B</a:t>
            </a:r>
            <a:r>
              <a:rPr altLang="zh-CN" b="1" dirty="0" sz="4400" lang="en-US">
                <a:solidFill>
                  <a:srgbClr val="FFCB00"/>
                </a:solidFill>
              </a:rPr>
              <a:t>"</a:t>
            </a:r>
            <a:br>
              <a:rPr altLang="zh-CN" b="1" dirty="0" sz="4400" lang="en-US">
                <a:solidFill>
                  <a:srgbClr val="FFCB00"/>
                </a:solidFill>
              </a:rPr>
            </a:br>
            <a:br>
              <a:rPr altLang="zh-CN" b="1" dirty="0" sz="4400" lang="en-US">
                <a:solidFill>
                  <a:srgbClr val="FFCB00"/>
                </a:solidFill>
              </a:rPr>
            </a:br>
            <a:r>
              <a:rPr altLang="zh-CN" b="1" dirty="0" sz="4400" lang="en-US">
                <a:solidFill>
                  <a:srgbClr val="330066"/>
                </a:solidFill>
              </a:rPr>
              <a:t>C</a:t>
            </a:r>
            <a:r>
              <a:rPr altLang="zh-CN" b="1" dirty="0" sz="4400" lang="en-US">
                <a:solidFill>
                  <a:srgbClr val="330066"/>
                </a:solidFill>
              </a:rPr>
              <a:t>o</a:t>
            </a:r>
            <a:r>
              <a:rPr altLang="zh-CN" b="1" dirty="0" sz="4400" lang="en-US">
                <a:solidFill>
                  <a:srgbClr val="330066"/>
                </a:solidFill>
              </a:rPr>
              <a:t>l</a:t>
            </a:r>
            <a:r>
              <a:rPr altLang="zh-CN" b="1" dirty="0" sz="4400" lang="en-US">
                <a:solidFill>
                  <a:srgbClr val="330066"/>
                </a:solidFill>
              </a:rPr>
              <a:t>l</a:t>
            </a:r>
            <a:r>
              <a:rPr altLang="zh-CN" b="1" dirty="0" sz="4400" lang="en-US">
                <a:solidFill>
                  <a:srgbClr val="330066"/>
                </a:solidFill>
              </a:rPr>
              <a:t>ege</a:t>
            </a:r>
            <a:r>
              <a:rPr altLang="zh-CN" b="1" dirty="0" sz="4400" lang="en-US">
                <a:solidFill>
                  <a:srgbClr val="330066"/>
                </a:solidFill>
              </a:rPr>
              <a:t> </a:t>
            </a:r>
            <a:r>
              <a:rPr altLang="zh-CN" b="1" dirty="0" sz="4400" lang="en-US">
                <a:solidFill>
                  <a:srgbClr val="330066"/>
                </a:solidFill>
              </a:rPr>
              <a:t> </a:t>
            </a:r>
            <a:r>
              <a:rPr altLang="zh-CN" b="1" dirty="0" sz="4400" lang="en-US">
                <a:solidFill>
                  <a:srgbClr val="330066"/>
                </a:solidFill>
              </a:rPr>
              <a:t>:</a:t>
            </a:r>
            <a:r>
              <a:rPr altLang="zh-CN" b="1" dirty="0" sz="4400" lang="en-US">
                <a:solidFill>
                  <a:srgbClr val="330066"/>
                </a:solidFill>
              </a:rPr>
              <a:t> </a:t>
            </a:r>
            <a:r>
              <a:rPr altLang="zh-CN" b="1" dirty="0" sz="4400" lang="en-US">
                <a:solidFill>
                  <a:srgbClr val="FFCB00"/>
                </a:solidFill>
              </a:rPr>
              <a:t>CTTE</a:t>
            </a:r>
            <a:r>
              <a:rPr altLang="zh-CN" b="1" dirty="0" sz="4400" lang="en-US">
                <a:solidFill>
                  <a:srgbClr val="FFCB00"/>
                </a:solidFill>
              </a:rPr>
              <a:t> </a:t>
            </a:r>
            <a:r>
              <a:rPr altLang="zh-CN" b="1" dirty="0" sz="4400" lang="en-US">
                <a:solidFill>
                  <a:srgbClr val="FFCB00"/>
                </a:solidFill>
              </a:rPr>
              <a:t>COLLEGE</a:t>
            </a:r>
            <a:r>
              <a:rPr altLang="zh-CN" b="1" dirty="0" sz="4400" lang="en-US">
                <a:solidFill>
                  <a:srgbClr val="FFCB00"/>
                </a:solidFill>
              </a:rPr>
              <a:t> </a:t>
            </a:r>
            <a:r>
              <a:rPr altLang="zh-CN" b="1" dirty="0" sz="4400" lang="en-US">
                <a:solidFill>
                  <a:srgbClr val="FFCB00"/>
                </a:solidFill>
              </a:rPr>
              <a:t>FOR</a:t>
            </a:r>
            <a:r>
              <a:rPr altLang="zh-CN" b="1" dirty="0" sz="4400" lang="en-US">
                <a:solidFill>
                  <a:srgbClr val="FFCB00"/>
                </a:solidFill>
              </a:rPr>
              <a:t> </a:t>
            </a:r>
            <a:r>
              <a:rPr altLang="zh-CN" b="1" dirty="0" sz="4400" lang="en-US">
                <a:solidFill>
                  <a:srgbClr val="FFCB00"/>
                </a:solidFill>
              </a:rPr>
              <a:t>WOMEN</a:t>
            </a:r>
            <a:r>
              <a:rPr altLang="zh-CN" b="1" dirty="0" sz="4400" lang="en-US">
                <a:solidFill>
                  <a:srgbClr val="FFCB00"/>
                </a:solidFill>
              </a:rPr>
              <a:t> </a:t>
            </a:r>
            <a:endParaRPr altLang="zh-CN" b="1" dirty="0" sz="4400" lang="en-US">
              <a:solidFill>
                <a:srgbClr val="FFCB00"/>
              </a:solidFill>
            </a:endParaRPr>
          </a:p>
        </p:txBody>
      </p:sp>
    </p:spTree>
    <p:custDataLst>
      <p:tags r:id="rId2"/>
    </p:custDataLst>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7" name="标题 4"/>
          <p:cNvSpPr>
            <a:spLocks noGrp="1"/>
          </p:cNvSpPr>
          <p:nvPr>
            <p:ph type="title"/>
            <p:custDataLst>
              <p:tags r:id="rId1"/>
            </p:custDataLst>
          </p:nvPr>
        </p:nvSpPr>
        <p:spPr/>
        <p:txBody>
          <a:bodyPr/>
          <a:p>
            <a:r>
              <a:rPr altLang="en-GB" b="1" dirty="0" sz="4400" lang="en-US">
                <a:solidFill>
                  <a:srgbClr val="000000"/>
                </a:solidFill>
              </a:rPr>
              <a:t>T</a:t>
            </a:r>
            <a:r>
              <a:rPr altLang="en-GB" b="1" dirty="0" sz="4400" lang="en-US">
                <a:solidFill>
                  <a:srgbClr val="000000"/>
                </a:solidFill>
              </a:rPr>
              <a:t>I</a:t>
            </a:r>
            <a:r>
              <a:rPr altLang="en-GB" b="1" dirty="0" sz="4400" lang="en-US">
                <a:solidFill>
                  <a:srgbClr val="000000"/>
                </a:solidFill>
              </a:rPr>
              <a:t>T</a:t>
            </a:r>
            <a:r>
              <a:rPr altLang="en-GB" b="1" dirty="0" sz="4400" lang="en-US">
                <a:solidFill>
                  <a:srgbClr val="000000"/>
                </a:solidFill>
              </a:rPr>
              <a:t>L</a:t>
            </a:r>
            <a:r>
              <a:rPr altLang="en-GB" b="1" dirty="0" sz="4400" lang="en-US">
                <a:solidFill>
                  <a:srgbClr val="000000"/>
                </a:solidFill>
              </a:rPr>
              <a:t>E</a:t>
            </a:r>
            <a:r>
              <a:rPr altLang="en-GB" b="1" dirty="0" sz="4400" lang="en-US">
                <a:solidFill>
                  <a:srgbClr val="000000"/>
                </a:solidFill>
              </a:rPr>
              <a:t> </a:t>
            </a:r>
            <a:r>
              <a:rPr altLang="en-GB" b="1" dirty="0" sz="4400" lang="en-US">
                <a:solidFill>
                  <a:srgbClr val="000000"/>
                </a:solidFill>
              </a:rPr>
              <a:t>:</a:t>
            </a:r>
            <a:r>
              <a:rPr altLang="en-GB" b="1" dirty="0" sz="4400" lang="en-US">
                <a:solidFill>
                  <a:srgbClr val="000000"/>
                </a:solidFill>
              </a:rPr>
              <a:t> </a:t>
            </a:r>
            <a:endParaRPr altLang="en-US" dirty="0" sz="4400" lang="zh-CN">
              <a:solidFill>
                <a:srgbClr val="000000"/>
              </a:solidFill>
            </a:endParaRPr>
          </a:p>
        </p:txBody>
      </p:sp>
      <p:sp>
        <p:nvSpPr>
          <p:cNvPr id="1048598" name="内容占位符 5"/>
          <p:cNvSpPr>
            <a:spLocks noGrp="1"/>
          </p:cNvSpPr>
          <p:nvPr>
            <p:ph idx="1"/>
            <p:custDataLst>
              <p:tags r:id="rId2"/>
            </p:custDataLst>
          </p:nvPr>
        </p:nvSpPr>
        <p:spPr/>
        <p:txBody>
          <a:bodyPr>
            <a:normAutofit/>
          </a:bodyPr>
          <a:p>
            <a:r>
              <a:rPr altLang="en-GB" b="1" dirty="0" sz="7200" lang="en-US">
                <a:solidFill>
                  <a:srgbClr val="330066"/>
                </a:solidFill>
              </a:rPr>
              <a:t>C</a:t>
            </a:r>
            <a:r>
              <a:rPr altLang="en-GB" b="1" dirty="0" sz="7200" lang="en-US">
                <a:solidFill>
                  <a:srgbClr val="330066"/>
                </a:solidFill>
              </a:rPr>
              <a:t>R</a:t>
            </a:r>
            <a:r>
              <a:rPr altLang="en-GB" b="1" dirty="0" sz="7200" lang="en-US">
                <a:solidFill>
                  <a:srgbClr val="330066"/>
                </a:solidFill>
              </a:rPr>
              <a:t>E</a:t>
            </a:r>
            <a:r>
              <a:rPr altLang="en-GB" b="1" dirty="0" sz="7200" lang="en-US">
                <a:solidFill>
                  <a:srgbClr val="330066"/>
                </a:solidFill>
              </a:rPr>
              <a:t>A</a:t>
            </a:r>
            <a:r>
              <a:rPr altLang="en-GB" b="1" dirty="0" sz="7200" lang="en-US">
                <a:solidFill>
                  <a:srgbClr val="330066"/>
                </a:solidFill>
              </a:rPr>
              <a:t>T</a:t>
            </a:r>
            <a:r>
              <a:rPr altLang="en-GB" b="1" dirty="0" sz="7200" lang="en-US">
                <a:solidFill>
                  <a:srgbClr val="330066"/>
                </a:solidFill>
              </a:rPr>
              <a:t>ING</a:t>
            </a:r>
            <a:r>
              <a:rPr altLang="en-GB" b="1" dirty="0" sz="7200" lang="en-US">
                <a:solidFill>
                  <a:srgbClr val="330066"/>
                </a:solidFill>
              </a:rPr>
              <a:t> </a:t>
            </a:r>
            <a:r>
              <a:rPr altLang="en-GB" b="1" dirty="0" sz="7200" lang="en-US">
                <a:solidFill>
                  <a:srgbClr val="330066"/>
                </a:solidFill>
              </a:rPr>
              <a:t>AN</a:t>
            </a:r>
            <a:r>
              <a:rPr altLang="en-GB" b="1" dirty="0" sz="7200" lang="en-US">
                <a:solidFill>
                  <a:srgbClr val="330066"/>
                </a:solidFill>
              </a:rPr>
              <a:t> </a:t>
            </a:r>
            <a:r>
              <a:rPr altLang="en-GB" b="1" dirty="0" sz="7200" lang="en-US">
                <a:solidFill>
                  <a:srgbClr val="330066"/>
                </a:solidFill>
              </a:rPr>
              <a:t>EMPLOYEE</a:t>
            </a:r>
            <a:r>
              <a:rPr altLang="en-GB" b="1" dirty="0" sz="7200" lang="en-US">
                <a:solidFill>
                  <a:srgbClr val="330066"/>
                </a:solidFill>
              </a:rPr>
              <a:t> </a:t>
            </a:r>
            <a:r>
              <a:rPr altLang="en-GB" b="1" dirty="0" sz="7200" lang="en-US">
                <a:solidFill>
                  <a:srgbClr val="330066"/>
                </a:solidFill>
              </a:rPr>
              <a:t>PERFORMANCE</a:t>
            </a:r>
            <a:r>
              <a:rPr altLang="en-GB" b="1" dirty="0" sz="7200" lang="en-US">
                <a:solidFill>
                  <a:srgbClr val="330066"/>
                </a:solidFill>
              </a:rPr>
              <a:t> </a:t>
            </a:r>
            <a:r>
              <a:rPr altLang="en-GB" b="1" dirty="0" sz="7200" lang="en-US">
                <a:solidFill>
                  <a:srgbClr val="330066"/>
                </a:solidFill>
              </a:rPr>
              <a:t>SCOREBOARD</a:t>
            </a:r>
            <a:r>
              <a:rPr altLang="en-GB" b="1" dirty="0" sz="7200" lang="en-US">
                <a:solidFill>
                  <a:srgbClr val="330066"/>
                </a:solidFill>
              </a:rPr>
              <a:t> </a:t>
            </a:r>
            <a:r>
              <a:rPr altLang="en-GB" b="1" dirty="0" sz="7200" lang="en-US">
                <a:solidFill>
                  <a:srgbClr val="330066"/>
                </a:solidFill>
              </a:rPr>
              <a:t>IN</a:t>
            </a:r>
            <a:r>
              <a:rPr altLang="en-GB" b="1" dirty="0" sz="7200" lang="en-US">
                <a:solidFill>
                  <a:srgbClr val="330066"/>
                </a:solidFill>
              </a:rPr>
              <a:t> </a:t>
            </a:r>
            <a:r>
              <a:rPr altLang="en-GB" b="1" dirty="0" sz="7200" lang="en-US">
                <a:solidFill>
                  <a:srgbClr val="330066"/>
                </a:solidFill>
              </a:rPr>
              <a:t>EXCEL</a:t>
            </a:r>
            <a:r>
              <a:rPr altLang="en-GB" b="1" dirty="0" sz="7200" lang="en-US">
                <a:solidFill>
                  <a:srgbClr val="330066"/>
                </a:solidFill>
              </a:rPr>
              <a:t> </a:t>
            </a:r>
            <a:endParaRPr altLang="en-US" dirty="0" sz="7200" lang="zh-CN"/>
          </a:p>
        </p:txBody>
      </p:sp>
    </p:spTree>
    <p:custDataLst>
      <p:tags r:id="rId3"/>
    </p:custDataLst>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标题 4"/>
          <p:cNvSpPr>
            <a:spLocks noGrp="1"/>
          </p:cNvSpPr>
          <p:nvPr>
            <p:ph type="title"/>
            <p:custDataLst>
              <p:tags r:id="rId1"/>
            </p:custDataLst>
          </p:nvPr>
        </p:nvSpPr>
        <p:spPr/>
        <p:txBody>
          <a:bodyPr>
            <a:normAutofit/>
          </a:bodyPr>
          <a:p>
            <a:r>
              <a:rPr altLang="en-GB" dirty="0" sz="4400" lang="en-US">
                <a:solidFill>
                  <a:srgbClr val="000000"/>
                </a:solidFill>
              </a:rPr>
              <a:t>A</a:t>
            </a:r>
            <a:r>
              <a:rPr altLang="en-GB" dirty="0" sz="4400" lang="en-US">
                <a:solidFill>
                  <a:srgbClr val="000000"/>
                </a:solidFill>
              </a:rPr>
              <a:t>G</a:t>
            </a:r>
            <a:r>
              <a:rPr altLang="en-GB" dirty="0" sz="4400" lang="en-US">
                <a:solidFill>
                  <a:srgbClr val="000000"/>
                </a:solidFill>
              </a:rPr>
              <a:t>E</a:t>
            </a:r>
            <a:r>
              <a:rPr altLang="en-GB" dirty="0" sz="4400" lang="en-US">
                <a:solidFill>
                  <a:srgbClr val="000000"/>
                </a:solidFill>
              </a:rPr>
              <a:t>N</a:t>
            </a:r>
            <a:r>
              <a:rPr altLang="en-GB" dirty="0" sz="4400" lang="en-US">
                <a:solidFill>
                  <a:srgbClr val="000000"/>
                </a:solidFill>
              </a:rPr>
              <a:t>D</a:t>
            </a:r>
            <a:r>
              <a:rPr altLang="en-GB" dirty="0" sz="4400" lang="en-US">
                <a:solidFill>
                  <a:srgbClr val="000000"/>
                </a:solidFill>
              </a:rPr>
              <a:t>A</a:t>
            </a:r>
            <a:r>
              <a:rPr altLang="en-GB" dirty="0" sz="4400" lang="en-US">
                <a:solidFill>
                  <a:srgbClr val="000000"/>
                </a:solidFill>
              </a:rPr>
              <a:t> </a:t>
            </a:r>
            <a:r>
              <a:rPr altLang="en-GB" dirty="0" sz="4400" lang="en-US">
                <a:solidFill>
                  <a:srgbClr val="000000"/>
                </a:solidFill>
              </a:rPr>
              <a:t>:</a:t>
            </a:r>
            <a:r>
              <a:rPr altLang="en-GB" dirty="0" sz="4400" lang="en-US">
                <a:solidFill>
                  <a:srgbClr val="000000"/>
                </a:solidFill>
              </a:rPr>
              <a:t> </a:t>
            </a:r>
            <a:endParaRPr altLang="en-US" dirty="0" lang="zh-CN"/>
          </a:p>
        </p:txBody>
      </p:sp>
      <p:cxnSp>
        <p:nvCxnSpPr>
          <p:cNvPr id="3145728" name="直接连接符 2"/>
          <p:cNvCxnSpPr>
            <a:cxnSpLocks/>
          </p:cNvCxnSpPr>
          <p:nvPr>
            <p:custDataLst>
              <p:tags r:id="rId2"/>
            </p:custDataLst>
          </p:nvPr>
        </p:nvCxnSpPr>
        <p:spPr>
          <a:xfrm rot="5400000">
            <a:off x="4365938" y="3759166"/>
            <a:ext cx="3460124" cy="0"/>
          </a:xfrm>
          <a:prstGeom prst="line"/>
          <a:ln>
            <a:solidFill>
              <a:schemeClr val="tx1">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932" name=""/>
          <p:cNvSpPr txBox="1"/>
          <p:nvPr/>
        </p:nvSpPr>
        <p:spPr>
          <a:xfrm rot="21600000">
            <a:off x="838199" y="2379945"/>
            <a:ext cx="9838614" cy="2758441"/>
          </a:xfrm>
          <a:prstGeom prst="rect"/>
        </p:spPr>
        <p:txBody>
          <a:bodyPr rtlCol="0" wrap="square">
            <a:spAutoFit/>
          </a:bodyPr>
          <a:p>
            <a:r>
              <a:rPr sz="3600" lang="en-US">
                <a:solidFill>
                  <a:srgbClr val="330066"/>
                </a:solidFill>
              </a:rPr>
              <a:t>1</a:t>
            </a:r>
            <a:r>
              <a:rPr sz="3600" lang="en-US">
                <a:solidFill>
                  <a:srgbClr val="330066"/>
                </a:solidFill>
              </a:rPr>
              <a:t>.</a:t>
            </a:r>
            <a:r>
              <a:rPr sz="3600" lang="en-US">
                <a:solidFill>
                  <a:srgbClr val="330066"/>
                </a:solidFill>
              </a:rPr>
              <a:t> </a:t>
            </a:r>
            <a:r>
              <a:rPr sz="3600" lang="en-US">
                <a:solidFill>
                  <a:srgbClr val="330066"/>
                </a:solidFill>
              </a:rPr>
              <a:t>Introduction</a:t>
            </a:r>
            <a:endParaRPr sz="3200" lang="en-GB">
              <a:solidFill>
                <a:srgbClr val="000000"/>
              </a:solidFill>
            </a:endParaRPr>
          </a:p>
          <a:p>
            <a:r>
              <a:rPr sz="3600" lang="en-US">
                <a:solidFill>
                  <a:srgbClr val="330066"/>
                </a:solidFill>
              </a:rPr>
              <a:t>2</a:t>
            </a:r>
            <a:r>
              <a:rPr sz="3600" lang="en-US">
                <a:solidFill>
                  <a:srgbClr val="330066"/>
                </a:solidFill>
              </a:rPr>
              <a:t>.</a:t>
            </a:r>
            <a:r>
              <a:rPr sz="3600" lang="en-US">
                <a:solidFill>
                  <a:srgbClr val="330066"/>
                </a:solidFill>
              </a:rPr>
              <a:t> </a:t>
            </a:r>
            <a:r>
              <a:rPr sz="3600" lang="en-US">
                <a:solidFill>
                  <a:srgbClr val="330066"/>
                </a:solidFill>
              </a:rPr>
              <a:t>Purpose of</a:t>
            </a:r>
            <a:r>
              <a:rPr sz="3600" lang="en-US">
                <a:solidFill>
                  <a:srgbClr val="330066"/>
                </a:solidFill>
              </a:rPr>
              <a:t> </a:t>
            </a:r>
            <a:r>
              <a:rPr sz="3600" lang="en-US">
                <a:solidFill>
                  <a:srgbClr val="330066"/>
                </a:solidFill>
              </a:rPr>
              <a:t>a</a:t>
            </a:r>
            <a:r>
              <a:rPr sz="3600" lang="en-US">
                <a:solidFill>
                  <a:srgbClr val="330066"/>
                </a:solidFill>
              </a:rPr>
              <a:t> </a:t>
            </a:r>
            <a:r>
              <a:rPr sz="3600" lang="en-US">
                <a:solidFill>
                  <a:srgbClr val="330066"/>
                </a:solidFill>
              </a:rPr>
              <a:t>p</a:t>
            </a:r>
            <a:r>
              <a:rPr sz="3600" lang="en-US">
                <a:solidFill>
                  <a:srgbClr val="330066"/>
                </a:solidFill>
              </a:rPr>
              <a:t>e</a:t>
            </a:r>
            <a:r>
              <a:rPr sz="3600" lang="en-US">
                <a:solidFill>
                  <a:srgbClr val="330066"/>
                </a:solidFill>
              </a:rPr>
              <a:t>r</a:t>
            </a:r>
            <a:r>
              <a:rPr sz="3600" lang="en-US">
                <a:solidFill>
                  <a:srgbClr val="330066"/>
                </a:solidFill>
              </a:rPr>
              <a:t>f</a:t>
            </a:r>
            <a:r>
              <a:rPr sz="3600" lang="en-US">
                <a:solidFill>
                  <a:srgbClr val="330066"/>
                </a:solidFill>
              </a:rPr>
              <a:t>ormance</a:t>
            </a:r>
            <a:r>
              <a:rPr sz="3600" lang="en-US">
                <a:solidFill>
                  <a:srgbClr val="330066"/>
                </a:solidFill>
              </a:rPr>
              <a:t> </a:t>
            </a:r>
            <a:r>
              <a:rPr sz="3600" lang="en-US">
                <a:solidFill>
                  <a:srgbClr val="330066"/>
                </a:solidFill>
              </a:rPr>
              <a:t>scoreboard</a:t>
            </a:r>
            <a:endParaRPr sz="3200" lang="en-GB">
              <a:solidFill>
                <a:srgbClr val="000000"/>
              </a:solidFill>
            </a:endParaRPr>
          </a:p>
          <a:p>
            <a:r>
              <a:rPr sz="3600" lang="en-US">
                <a:solidFill>
                  <a:srgbClr val="330066"/>
                </a:solidFill>
              </a:rPr>
              <a:t>3</a:t>
            </a:r>
            <a:r>
              <a:rPr sz="3600" lang="en-US">
                <a:solidFill>
                  <a:srgbClr val="330066"/>
                </a:solidFill>
              </a:rPr>
              <a:t>.</a:t>
            </a:r>
            <a:r>
              <a:rPr sz="3600" lang="en-US">
                <a:solidFill>
                  <a:srgbClr val="330066"/>
                </a:solidFill>
              </a:rPr>
              <a:t> </a:t>
            </a:r>
            <a:r>
              <a:rPr sz="3600" lang="en-US">
                <a:solidFill>
                  <a:srgbClr val="330066"/>
                </a:solidFill>
              </a:rPr>
              <a:t>Components</a:t>
            </a:r>
            <a:r>
              <a:rPr sz="3600" lang="en-US">
                <a:solidFill>
                  <a:srgbClr val="330066"/>
                </a:solidFill>
              </a:rPr>
              <a:t> </a:t>
            </a:r>
            <a:r>
              <a:rPr sz="3600" lang="en-US">
                <a:solidFill>
                  <a:srgbClr val="330066"/>
                </a:solidFill>
              </a:rPr>
              <a:t> </a:t>
            </a:r>
            <a:r>
              <a:rPr sz="3600" lang="en-US">
                <a:solidFill>
                  <a:srgbClr val="330066"/>
                </a:solidFill>
              </a:rPr>
              <a:t>of</a:t>
            </a:r>
            <a:r>
              <a:rPr sz="3600" lang="en-US">
                <a:solidFill>
                  <a:srgbClr val="330066"/>
                </a:solidFill>
              </a:rPr>
              <a:t> </a:t>
            </a:r>
            <a:r>
              <a:rPr sz="3600" lang="en-US">
                <a:solidFill>
                  <a:srgbClr val="330066"/>
                </a:solidFill>
              </a:rPr>
              <a:t>a</a:t>
            </a:r>
            <a:r>
              <a:rPr sz="3600" lang="en-US">
                <a:solidFill>
                  <a:srgbClr val="330066"/>
                </a:solidFill>
              </a:rPr>
              <a:t> </a:t>
            </a:r>
            <a:r>
              <a:rPr sz="3600" lang="en-US">
                <a:solidFill>
                  <a:srgbClr val="330066"/>
                </a:solidFill>
              </a:rPr>
              <a:t>p</a:t>
            </a:r>
            <a:r>
              <a:rPr sz="3600" lang="en-US">
                <a:solidFill>
                  <a:srgbClr val="330066"/>
                </a:solidFill>
              </a:rPr>
              <a:t>e</a:t>
            </a:r>
            <a:r>
              <a:rPr sz="3600" lang="en-US">
                <a:solidFill>
                  <a:srgbClr val="330066"/>
                </a:solidFill>
              </a:rPr>
              <a:t>r</a:t>
            </a:r>
            <a:r>
              <a:rPr sz="3600" lang="en-US">
                <a:solidFill>
                  <a:srgbClr val="330066"/>
                </a:solidFill>
              </a:rPr>
              <a:t>f</a:t>
            </a:r>
            <a:r>
              <a:rPr sz="3600" lang="en-US">
                <a:solidFill>
                  <a:srgbClr val="330066"/>
                </a:solidFill>
              </a:rPr>
              <a:t>ormance</a:t>
            </a:r>
            <a:r>
              <a:rPr sz="3600" lang="en-US">
                <a:solidFill>
                  <a:srgbClr val="330066"/>
                </a:solidFill>
              </a:rPr>
              <a:t> </a:t>
            </a:r>
            <a:r>
              <a:rPr sz="3600" lang="en-US">
                <a:solidFill>
                  <a:srgbClr val="330066"/>
                </a:solidFill>
              </a:rPr>
              <a:t>scoreboard</a:t>
            </a:r>
            <a:endParaRPr sz="3200" lang="en-GB">
              <a:solidFill>
                <a:srgbClr val="000000"/>
              </a:solidFill>
            </a:endParaRPr>
          </a:p>
          <a:p>
            <a:r>
              <a:rPr sz="3600" lang="en-US">
                <a:solidFill>
                  <a:srgbClr val="330066"/>
                </a:solidFill>
              </a:rPr>
              <a:t>4</a:t>
            </a:r>
            <a:r>
              <a:rPr sz="3600" lang="en-US">
                <a:solidFill>
                  <a:srgbClr val="330066"/>
                </a:solidFill>
              </a:rPr>
              <a:t>.</a:t>
            </a:r>
            <a:r>
              <a:rPr sz="3600" lang="en-US">
                <a:solidFill>
                  <a:srgbClr val="330066"/>
                </a:solidFill>
              </a:rPr>
              <a:t> </a:t>
            </a:r>
            <a:r>
              <a:rPr sz="3600" lang="en-US">
                <a:solidFill>
                  <a:srgbClr val="330066"/>
                </a:solidFill>
              </a:rPr>
              <a:t>H</a:t>
            </a:r>
            <a:r>
              <a:rPr sz="3600" lang="en-US">
                <a:solidFill>
                  <a:srgbClr val="330066"/>
                </a:solidFill>
              </a:rPr>
              <a:t>o</a:t>
            </a:r>
            <a:r>
              <a:rPr sz="3600" lang="en-US">
                <a:solidFill>
                  <a:srgbClr val="330066"/>
                </a:solidFill>
              </a:rPr>
              <a:t>w</a:t>
            </a:r>
            <a:r>
              <a:rPr sz="3600" lang="en-US">
                <a:solidFill>
                  <a:srgbClr val="330066"/>
                </a:solidFill>
              </a:rPr>
              <a:t> </a:t>
            </a:r>
            <a:r>
              <a:rPr sz="3600" lang="en-US">
                <a:solidFill>
                  <a:srgbClr val="330066"/>
                </a:solidFill>
              </a:rPr>
              <a:t>it's</a:t>
            </a:r>
            <a:r>
              <a:rPr sz="3600" lang="en-US">
                <a:solidFill>
                  <a:srgbClr val="330066"/>
                </a:solidFill>
              </a:rPr>
              <a:t> </a:t>
            </a:r>
            <a:r>
              <a:rPr sz="3600" lang="en-US">
                <a:solidFill>
                  <a:srgbClr val="330066"/>
                </a:solidFill>
              </a:rPr>
              <a:t>used</a:t>
            </a:r>
            <a:r>
              <a:rPr sz="3600" lang="en-US">
                <a:solidFill>
                  <a:srgbClr val="330066"/>
                </a:solidFill>
              </a:rPr>
              <a:t> </a:t>
            </a:r>
            <a:endParaRPr sz="3200" lang="en-GB">
              <a:solidFill>
                <a:srgbClr val="330066"/>
              </a:solidFill>
            </a:endParaRPr>
          </a:p>
          <a:p>
            <a:r>
              <a:rPr sz="3600" lang="en-US">
                <a:solidFill>
                  <a:srgbClr val="330066"/>
                </a:solidFill>
              </a:rPr>
              <a:t>5</a:t>
            </a:r>
            <a:r>
              <a:rPr sz="3600" lang="en-US">
                <a:solidFill>
                  <a:srgbClr val="330066"/>
                </a:solidFill>
              </a:rPr>
              <a:t>.</a:t>
            </a:r>
            <a:r>
              <a:rPr sz="3600" lang="en-US">
                <a:solidFill>
                  <a:srgbClr val="330066"/>
                </a:solidFill>
              </a:rPr>
              <a:t> </a:t>
            </a:r>
            <a:r>
              <a:rPr sz="3600" lang="en-US">
                <a:solidFill>
                  <a:srgbClr val="330066"/>
                </a:solidFill>
              </a:rPr>
              <a:t>C</a:t>
            </a:r>
            <a:r>
              <a:rPr sz="3600" lang="en-US">
                <a:solidFill>
                  <a:srgbClr val="330066"/>
                </a:solidFill>
              </a:rPr>
              <a:t>o</a:t>
            </a:r>
            <a:r>
              <a:rPr sz="3600" lang="en-US">
                <a:solidFill>
                  <a:srgbClr val="330066"/>
                </a:solidFill>
              </a:rPr>
              <a:t>n</a:t>
            </a:r>
            <a:r>
              <a:rPr sz="3600" lang="en-US">
                <a:solidFill>
                  <a:srgbClr val="330066"/>
                </a:solidFill>
              </a:rPr>
              <a:t>c</a:t>
            </a:r>
            <a:r>
              <a:rPr sz="3600" lang="en-US">
                <a:solidFill>
                  <a:srgbClr val="330066"/>
                </a:solidFill>
              </a:rPr>
              <a:t>l</a:t>
            </a:r>
            <a:r>
              <a:rPr sz="3600" lang="en-US">
                <a:solidFill>
                  <a:srgbClr val="330066"/>
                </a:solidFill>
              </a:rPr>
              <a:t>u</a:t>
            </a:r>
            <a:r>
              <a:rPr sz="3600" lang="en-US">
                <a:solidFill>
                  <a:srgbClr val="330066"/>
                </a:solidFill>
              </a:rPr>
              <a:t>sion</a:t>
            </a:r>
            <a:r>
              <a:rPr sz="3600" lang="en-US">
                <a:solidFill>
                  <a:srgbClr val="330066"/>
                </a:solidFill>
              </a:rPr>
              <a:t> </a:t>
            </a:r>
            <a:endParaRPr sz="3600" lang="en-GB">
              <a:solidFill>
                <a:srgbClr val="330066"/>
              </a:solidFill>
            </a:endParaRPr>
          </a:p>
        </p:txBody>
      </p:sp>
    </p:spTree>
    <p:custDataLst>
      <p:tags r:id="rId3"/>
    </p:custDataLst>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7" name="文本框 4"/>
          <p:cNvSpPr txBox="1"/>
          <p:nvPr>
            <p:custDataLst>
              <p:tags r:id="rId1"/>
            </p:custDataLst>
          </p:nvPr>
        </p:nvSpPr>
        <p:spPr>
          <a:xfrm>
            <a:off x="838200" y="457200"/>
            <a:ext cx="4165349" cy="1602000"/>
          </a:xfrm>
          <a:prstGeom prst="rect"/>
        </p:spPr>
        <p:txBody>
          <a:bodyPr anchor="b" bIns="45720" lIns="91440" rIns="91440" rtlCol="0" tIns="45720" vert="horz">
            <a:normAutofit/>
          </a:bodyPr>
          <a:lstStyle>
            <a:defPPr>
              <a:defRPr lang="zh-CN"/>
            </a:defPPr>
            <a:lvl1pPr>
              <a:defRPr sz="3200"/>
            </a:lvl1pPr>
          </a:lstStyle>
          <a:p>
            <a:r>
              <a:rPr altLang="en-GB" b="1" dirty="0" lang="en-US">
                <a:solidFill>
                  <a:srgbClr val="000000"/>
                </a:solidFill>
                <a:latin typeface="+mj-lt"/>
                <a:ea typeface="+mj-ea"/>
                <a:cs typeface="+mj-cs"/>
              </a:rPr>
              <a:t>1</a:t>
            </a:r>
            <a:r>
              <a:rPr altLang="en-GB" b="1" dirty="0" lang="en-US">
                <a:solidFill>
                  <a:srgbClr val="000000"/>
                </a:solidFill>
                <a:latin typeface="+mj-lt"/>
                <a:ea typeface="+mj-ea"/>
                <a:cs typeface="+mj-cs"/>
              </a:rPr>
              <a:t>.</a:t>
            </a:r>
            <a:r>
              <a:rPr altLang="en-GB" b="1" dirty="0" lang="en-US">
                <a:solidFill>
                  <a:srgbClr val="000000"/>
                </a:solidFill>
                <a:latin typeface="+mj-lt"/>
                <a:ea typeface="+mj-ea"/>
                <a:cs typeface="+mj-cs"/>
              </a:rPr>
              <a:t> </a:t>
            </a:r>
            <a:r>
              <a:rPr altLang="en-GB" b="1" dirty="0" lang="en-US">
                <a:solidFill>
                  <a:srgbClr val="000000"/>
                </a:solidFill>
                <a:latin typeface="+mj-lt"/>
                <a:ea typeface="+mj-ea"/>
                <a:cs typeface="+mj-cs"/>
              </a:rPr>
              <a:t> </a:t>
            </a:r>
            <a:r>
              <a:rPr altLang="en-GB" b="1" dirty="0" lang="en-US">
                <a:solidFill>
                  <a:srgbClr val="000000"/>
                </a:solidFill>
                <a:latin typeface="+mj-lt"/>
                <a:ea typeface="+mj-ea"/>
                <a:cs typeface="+mj-cs"/>
              </a:rPr>
              <a:t>I</a:t>
            </a:r>
            <a:r>
              <a:rPr altLang="en-GB" b="1" dirty="0" lang="en-US">
                <a:solidFill>
                  <a:srgbClr val="000000"/>
                </a:solidFill>
                <a:latin typeface="+mj-lt"/>
                <a:ea typeface="+mj-ea"/>
                <a:cs typeface="+mj-cs"/>
              </a:rPr>
              <a:t>n</a:t>
            </a:r>
            <a:r>
              <a:rPr altLang="en-GB" b="1" dirty="0" lang="en-US">
                <a:solidFill>
                  <a:srgbClr val="000000"/>
                </a:solidFill>
                <a:latin typeface="+mj-lt"/>
                <a:ea typeface="+mj-ea"/>
                <a:cs typeface="+mj-cs"/>
              </a:rPr>
              <a:t>t</a:t>
            </a:r>
            <a:r>
              <a:rPr altLang="en-GB" b="1" dirty="0" lang="en-US">
                <a:solidFill>
                  <a:srgbClr val="000000"/>
                </a:solidFill>
                <a:latin typeface="+mj-lt"/>
                <a:ea typeface="+mj-ea"/>
                <a:cs typeface="+mj-cs"/>
              </a:rPr>
              <a:t>roduction</a:t>
            </a:r>
            <a:r>
              <a:rPr altLang="en-GB" b="1" dirty="0" lang="en-US">
                <a:solidFill>
                  <a:srgbClr val="000000"/>
                </a:solidFill>
                <a:latin typeface="+mj-lt"/>
                <a:ea typeface="+mj-ea"/>
                <a:cs typeface="+mj-cs"/>
              </a:rPr>
              <a:t> </a:t>
            </a:r>
            <a:endParaRPr altLang="en-US" dirty="0" lang="zh-CN">
              <a:solidFill>
                <a:schemeClr val="accent1"/>
              </a:solidFill>
              <a:latin typeface="+mj-lt"/>
              <a:ea typeface="+mj-ea"/>
              <a:cs typeface="+mj-cs"/>
            </a:endParaRPr>
          </a:p>
        </p:txBody>
      </p:sp>
      <p:sp>
        <p:nvSpPr>
          <p:cNvPr id="1048618" name="文本框 5"/>
          <p:cNvSpPr txBox="1"/>
          <p:nvPr>
            <p:custDataLst>
              <p:tags r:id="rId2"/>
            </p:custDataLst>
          </p:nvPr>
        </p:nvSpPr>
        <p:spPr>
          <a:xfrm>
            <a:off x="1119023" y="2301779"/>
            <a:ext cx="9737642" cy="3569698"/>
          </a:xfrm>
          <a:prstGeom prst="rect"/>
        </p:spPr>
        <p:txBody>
          <a:bodyPr bIns="45720" lIns="91440" rIns="91440" rtlCol="0" tIns="45720" vert="horz">
            <a:normAutofit/>
          </a:bodyPr>
          <a:lstStyle>
            <a:defPPr>
              <a:defRPr lang="zh-CN"/>
            </a:defPPr>
            <a:lvl1pPr indent="0" lvl="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altLang="en-US" b="1" dirty="0" sz="2800" lang="zh-CN">
                <a:solidFill>
                  <a:srgbClr val="FFFFFF"/>
                </a:solidFill>
              </a:rPr>
              <a:t>Creating an employee performance scoreboard is the process of designing a system or tool that tracks, measures, and displays the performance of employees based on specific metrics. This scoreboard helps employers and managers assess how well employees are performing in various aspects of their job, such as productivity, quality of work, teamwork, and other relevant criteria.</a:t>
            </a:r>
            <a:endParaRPr altLang="en-US" b="1" dirty="0" lang="zh-CN">
              <a:solidFill>
                <a:srgbClr val="FFFFFF"/>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文本框 4"/>
          <p:cNvSpPr txBox="1"/>
          <p:nvPr>
            <p:custDataLst>
              <p:tags r:id="rId1"/>
            </p:custDataLst>
          </p:nvPr>
        </p:nvSpPr>
        <p:spPr>
          <a:xfrm>
            <a:off x="1554600" y="160798"/>
            <a:ext cx="9082800" cy="939600"/>
          </a:xfrm>
          <a:prstGeom prst="rect"/>
          <a:noFill/>
        </p:spPr>
        <p:txBody>
          <a:bodyPr anchor="ctr" anchorCtr="0" rtlCol="0" wrap="square">
            <a:normAutofit/>
          </a:bodyPr>
          <a:p>
            <a:r>
              <a:rPr altLang="en-GB" b="1" dirty="0" sz="3600" lang="en-US">
                <a:solidFill>
                  <a:srgbClr val="000000"/>
                </a:solidFill>
                <a:latin typeface="+mj-lt"/>
                <a:ea typeface="+mj-ea"/>
                <a:cs typeface="+mj-cs"/>
              </a:rPr>
              <a:t>2</a:t>
            </a:r>
            <a:r>
              <a:rPr altLang="en-GB" b="1" dirty="0" sz="3600" lang="en-US">
                <a:solidFill>
                  <a:srgbClr val="000000"/>
                </a:solidFill>
                <a:latin typeface="+mj-lt"/>
                <a:ea typeface="+mj-ea"/>
                <a:cs typeface="+mj-cs"/>
              </a:rPr>
              <a:t>.</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P</a:t>
            </a:r>
            <a:r>
              <a:rPr altLang="en-GB" b="1" dirty="0" sz="3600" lang="en-US">
                <a:solidFill>
                  <a:srgbClr val="000000"/>
                </a:solidFill>
                <a:latin typeface="+mj-lt"/>
                <a:ea typeface="+mj-ea"/>
                <a:cs typeface="+mj-cs"/>
              </a:rPr>
              <a:t>u</a:t>
            </a:r>
            <a:r>
              <a:rPr altLang="en-GB" b="1" dirty="0" sz="3600" lang="en-US">
                <a:solidFill>
                  <a:srgbClr val="000000"/>
                </a:solidFill>
                <a:latin typeface="+mj-lt"/>
                <a:ea typeface="+mj-ea"/>
                <a:cs typeface="+mj-cs"/>
              </a:rPr>
              <a:t>r</a:t>
            </a:r>
            <a:r>
              <a:rPr altLang="en-GB" b="1" dirty="0" sz="3600" lang="en-US">
                <a:solidFill>
                  <a:srgbClr val="000000"/>
                </a:solidFill>
                <a:latin typeface="+mj-lt"/>
                <a:ea typeface="+mj-ea"/>
                <a:cs typeface="+mj-cs"/>
              </a:rPr>
              <a:t>p</a:t>
            </a:r>
            <a:r>
              <a:rPr altLang="en-GB" b="1" dirty="0" sz="3600" lang="en-US">
                <a:solidFill>
                  <a:srgbClr val="000000"/>
                </a:solidFill>
                <a:latin typeface="+mj-lt"/>
                <a:ea typeface="+mj-ea"/>
                <a:cs typeface="+mj-cs"/>
              </a:rPr>
              <a:t>ose</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of</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a</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performance</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scoreboard</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 </a:t>
            </a:r>
            <a:r>
              <a:rPr altLang="en-GB" b="1" dirty="0" sz="3600" lang="en-US">
                <a:solidFill>
                  <a:srgbClr val="000000"/>
                </a:solidFill>
                <a:latin typeface="+mj-lt"/>
                <a:ea typeface="+mj-ea"/>
                <a:cs typeface="+mj-cs"/>
              </a:rPr>
              <a:t>:</a:t>
            </a:r>
            <a:endParaRPr altLang="en-US" dirty="0" sz="3600" lang="zh-CN">
              <a:solidFill>
                <a:schemeClr val="accent1"/>
              </a:solidFill>
              <a:latin typeface="+mj-lt"/>
              <a:ea typeface="+mj-ea"/>
              <a:cs typeface="+mj-cs"/>
            </a:endParaRPr>
          </a:p>
        </p:txBody>
      </p:sp>
      <p:sp>
        <p:nvSpPr>
          <p:cNvPr id="1048936" name=""/>
          <p:cNvSpPr txBox="1"/>
          <p:nvPr/>
        </p:nvSpPr>
        <p:spPr>
          <a:xfrm rot="21600000">
            <a:off x="398064" y="1100390"/>
            <a:ext cx="11693074" cy="5095240"/>
          </a:xfrm>
          <a:prstGeom prst="rect"/>
        </p:spPr>
        <p:txBody>
          <a:bodyPr rtlCol="0" wrap="square">
            <a:spAutoFit/>
          </a:bodyPr>
          <a:p>
            <a:r>
              <a:rPr b="1" sz="2800" lang="en-GB">
                <a:solidFill>
                  <a:srgbClr val="330066"/>
                </a:solidFill>
              </a:rPr>
              <a:t>Objective</a:t>
            </a:r>
            <a:r>
              <a:rPr b="1" sz="2400" lang="en-US">
                <a:solidFill>
                  <a:srgbClr val="330066"/>
                </a:solidFill>
              </a:rPr>
              <a:t> </a:t>
            </a:r>
            <a:r>
              <a:rPr b="1" sz="2400" lang="en-US">
                <a:solidFill>
                  <a:srgbClr val="330066"/>
                </a:solidFill>
              </a:rPr>
              <a:t>:</a:t>
            </a:r>
            <a:r>
              <a:rPr b="1" sz="2400" lang="en-US">
                <a:solidFill>
                  <a:srgbClr val="000000"/>
                </a:solidFill>
              </a:rPr>
              <a:t> </a:t>
            </a:r>
            <a:r>
              <a:rPr sz="2400" lang="en-GB">
                <a:solidFill>
                  <a:srgbClr val="000000"/>
                </a:solidFill>
              </a:rPr>
              <a:t>Evaluation: Provides a clear and objective way to measure employee performance.</a:t>
            </a:r>
            <a:endParaRPr sz="2800" lang="en-GB">
              <a:solidFill>
                <a:srgbClr val="000000"/>
              </a:solidFill>
            </a:endParaRPr>
          </a:p>
          <a:p>
            <a:endParaRPr sz="2400" lang="en-GB">
              <a:solidFill>
                <a:srgbClr val="000000"/>
              </a:solidFill>
            </a:endParaRPr>
          </a:p>
          <a:p>
            <a:r>
              <a:rPr b="1" sz="2800" lang="en-GB">
                <a:solidFill>
                  <a:srgbClr val="330066"/>
                </a:solidFill>
              </a:rPr>
              <a:t>Tracking Progress:</a:t>
            </a:r>
            <a:r>
              <a:rPr sz="2400" lang="en-GB">
                <a:solidFill>
                  <a:srgbClr val="000000"/>
                </a:solidFill>
              </a:rPr>
              <a:t> Helps in monitoring employee progress over time.</a:t>
            </a:r>
            <a:endParaRPr sz="2800" lang="en-GB">
              <a:solidFill>
                <a:srgbClr val="000000"/>
              </a:solidFill>
            </a:endParaRPr>
          </a:p>
          <a:p>
            <a:endParaRPr sz="2800" lang="en-GB">
              <a:solidFill>
                <a:srgbClr val="000000"/>
              </a:solidFill>
            </a:endParaRPr>
          </a:p>
          <a:p>
            <a:r>
              <a:rPr b="1" sz="2800" lang="en-GB">
                <a:solidFill>
                  <a:srgbClr val="330066"/>
                </a:solidFill>
              </a:rPr>
              <a:t>Identifying Strengths and Weaknesses:</a:t>
            </a:r>
            <a:endParaRPr b="1" sz="2800" lang="en-GB">
              <a:solidFill>
                <a:srgbClr val="330066"/>
              </a:solidFill>
            </a:endParaRPr>
          </a:p>
          <a:p>
            <a:r>
              <a:rPr sz="2400" lang="en-GB">
                <a:solidFill>
                  <a:srgbClr val="000000"/>
                </a:solidFill>
              </a:rPr>
              <a:t> Highlights areas where employees excel and areas that need improvement.</a:t>
            </a:r>
            <a:endParaRPr sz="2800" lang="en-GB">
              <a:solidFill>
                <a:srgbClr val="000000"/>
              </a:solidFill>
            </a:endParaRPr>
          </a:p>
          <a:p>
            <a:endParaRPr sz="2400" lang="en-GB">
              <a:solidFill>
                <a:srgbClr val="000000"/>
              </a:solidFill>
            </a:endParaRPr>
          </a:p>
          <a:p>
            <a:r>
              <a:rPr b="1" sz="2800" lang="en-GB">
                <a:solidFill>
                  <a:srgbClr val="330066"/>
                </a:solidFill>
              </a:rPr>
              <a:t>Guiding Decision-</a:t>
            </a:r>
            <a:r>
              <a:rPr b="1" sz="2800" lang="en-GB">
                <a:solidFill>
                  <a:srgbClr val="330066"/>
                </a:solidFill>
              </a:rPr>
              <a:t>Making</a:t>
            </a:r>
            <a:r>
              <a:rPr b="1" sz="2400" lang="en-GB">
                <a:solidFill>
                  <a:srgbClr val="330066"/>
                </a:solidFill>
              </a:rPr>
              <a:t>:</a:t>
            </a:r>
            <a:r>
              <a:rPr sz="2400" lang="en-GB">
                <a:solidFill>
                  <a:srgbClr val="330066"/>
                </a:solidFill>
              </a:rPr>
              <a:t> </a:t>
            </a:r>
            <a:r>
              <a:rPr sz="2400" lang="en-GB">
                <a:solidFill>
                  <a:srgbClr val="000000"/>
                </a:solidFill>
              </a:rPr>
              <a:t>Assists in making informed decisions about promotions, rewards, and training needs</a:t>
            </a:r>
            <a:endParaRPr sz="2800" lang="en-GB">
              <a:solidFill>
                <a:srgbClr val="000000"/>
              </a:solidFill>
            </a:endParaRPr>
          </a:p>
          <a:p>
            <a:endParaRPr sz="2400" lang="en-GB">
              <a:solidFill>
                <a:srgbClr val="000000"/>
              </a:solidFill>
            </a:endParaRPr>
          </a:p>
          <a:p>
            <a:r>
              <a:rPr sz="2400" lang="en-GB">
                <a:solidFill>
                  <a:srgbClr val="000000"/>
                </a:solidFill>
              </a:rPr>
              <a:t>.</a:t>
            </a:r>
            <a:r>
              <a:rPr b="1" sz="2800" lang="en-GB">
                <a:solidFill>
                  <a:srgbClr val="330066"/>
                </a:solidFill>
              </a:rPr>
              <a:t>Motivation: </a:t>
            </a:r>
            <a:r>
              <a:rPr sz="2400" lang="en-GB">
                <a:solidFill>
                  <a:srgbClr val="000000"/>
                </a:solidFill>
              </a:rPr>
              <a:t>Encourages employees to perform better by setting clear performance expectations.</a:t>
            </a:r>
            <a:endParaRPr sz="2800" lang="en-GB">
              <a:solidFill>
                <a:srgbClr val="000000"/>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939" name=""/>
          <p:cNvSpPr txBox="1"/>
          <p:nvPr/>
        </p:nvSpPr>
        <p:spPr>
          <a:xfrm>
            <a:off x="1524000" y="323089"/>
            <a:ext cx="6967933" cy="929640"/>
          </a:xfrm>
          <a:prstGeom prst="rect"/>
        </p:spPr>
        <p:txBody>
          <a:bodyPr rtlCol="0" wrap="square">
            <a:spAutoFit/>
          </a:bodyPr>
          <a:p>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 </a:t>
            </a:r>
            <a:r>
              <a:rPr b="1" sz="2800" lang="en-GB">
                <a:solidFill>
                  <a:srgbClr val="000000"/>
                </a:solidFill>
              </a:rPr>
              <a:t>Components of a Performance Scoreboard</a:t>
            </a:r>
            <a:r>
              <a:rPr b="1" sz="2800" lang="en-US">
                <a:solidFill>
                  <a:srgbClr val="000000"/>
                </a:solidFill>
              </a:rPr>
              <a:t> </a:t>
            </a:r>
            <a:r>
              <a:rPr b="1" sz="2800" lang="en-US">
                <a:solidFill>
                  <a:srgbClr val="000000"/>
                </a:solidFill>
              </a:rPr>
              <a:t>:</a:t>
            </a:r>
            <a:endParaRPr b="1" sz="2800" lang="en-GB">
              <a:solidFill>
                <a:srgbClr val="000000"/>
              </a:solidFill>
            </a:endParaRPr>
          </a:p>
        </p:txBody>
      </p:sp>
      <p:sp>
        <p:nvSpPr>
          <p:cNvPr id="1048940" name=""/>
          <p:cNvSpPr txBox="1"/>
          <p:nvPr/>
        </p:nvSpPr>
        <p:spPr>
          <a:xfrm>
            <a:off x="1596393" y="1497330"/>
            <a:ext cx="9633750" cy="1831340"/>
          </a:xfrm>
          <a:prstGeom prst="rect"/>
        </p:spPr>
        <p:txBody>
          <a:bodyPr rtlCol="0" wrap="square">
            <a:spAutoFit/>
          </a:bodyPr>
          <a:p>
            <a:r>
              <a:rPr b="1" sz="3200" lang="en-GB">
                <a:solidFill>
                  <a:srgbClr val="330066"/>
                </a:solidFill>
              </a:rPr>
              <a:t>Metrics or KPIs (Key Performance Indicators): </a:t>
            </a:r>
            <a:r>
              <a:rPr sz="2800" lang="en-GB">
                <a:solidFill>
                  <a:srgbClr val="000000"/>
                </a:solidFill>
              </a:rPr>
              <a:t>These are the criteria or standards used to evaluate performance. Metrics could include attendance, task completion rates, quality of work, productivity, customer satisfaction, etc.</a:t>
            </a:r>
            <a:endParaRPr sz="2800" lang="en-GB">
              <a:solidFill>
                <a:srgbClr val="000000"/>
              </a:solidFill>
            </a:endParaRPr>
          </a:p>
        </p:txBody>
      </p:sp>
      <p:sp>
        <p:nvSpPr>
          <p:cNvPr id="1048941" name=""/>
          <p:cNvSpPr txBox="1"/>
          <p:nvPr/>
        </p:nvSpPr>
        <p:spPr>
          <a:xfrm>
            <a:off x="1523999" y="3573270"/>
            <a:ext cx="9274842" cy="993139"/>
          </a:xfrm>
          <a:prstGeom prst="rect"/>
        </p:spPr>
        <p:txBody>
          <a:bodyPr rtlCol="0" wrap="square">
            <a:spAutoFit/>
          </a:bodyPr>
          <a:p>
            <a:r>
              <a:rPr b="1" sz="3200" lang="en-GB">
                <a:solidFill>
                  <a:srgbClr val="330066"/>
                </a:solidFill>
              </a:rPr>
              <a:t>Scoring System: </a:t>
            </a:r>
            <a:r>
              <a:rPr sz="2800" lang="en-GB">
                <a:solidFill>
                  <a:srgbClr val="000000"/>
                </a:solidFill>
              </a:rPr>
              <a:t>A method for quantifying performance, such as numeric scores, percentages, or rating scales.</a:t>
            </a:r>
            <a:endParaRPr sz="2800" lang="en-GB">
              <a:solidFill>
                <a:srgbClr val="000000"/>
              </a:solidFill>
            </a:endParaRPr>
          </a:p>
        </p:txBody>
      </p:sp>
      <p:sp>
        <p:nvSpPr>
          <p:cNvPr id="1048942" name=""/>
          <p:cNvSpPr txBox="1"/>
          <p:nvPr/>
        </p:nvSpPr>
        <p:spPr>
          <a:xfrm>
            <a:off x="1594280" y="4811009"/>
            <a:ext cx="9401674" cy="1412241"/>
          </a:xfrm>
          <a:prstGeom prst="rect"/>
        </p:spPr>
        <p:txBody>
          <a:bodyPr rtlCol="0" wrap="square">
            <a:spAutoFit/>
          </a:bodyPr>
          <a:p>
            <a:r>
              <a:rPr b="1" sz="3200" lang="en-GB">
                <a:solidFill>
                  <a:srgbClr val="330066"/>
                </a:solidFill>
              </a:rPr>
              <a:t>Weighting (Optional):</a:t>
            </a:r>
            <a:r>
              <a:rPr sz="2800" lang="en-GB">
                <a:solidFill>
                  <a:srgbClr val="330066"/>
                </a:solidFill>
              </a:rPr>
              <a:t> </a:t>
            </a:r>
            <a:r>
              <a:rPr sz="2800" lang="en-GB">
                <a:solidFill>
                  <a:srgbClr val="000000"/>
                </a:solidFill>
              </a:rPr>
              <a:t>If certain metrics are more important than others, they can be assigned different weights to reflect their relative importance.</a:t>
            </a:r>
            <a:endParaRPr sz="2800" lang="en-GB">
              <a:solidFill>
                <a:srgbClr val="000000"/>
              </a:solidFill>
            </a:endParaRPr>
          </a:p>
        </p:txBody>
      </p:sp>
    </p:spTree>
    <p:custDataLst>
      <p:tags r:id="rId1"/>
    </p:custDataLst>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947" name=""/>
          <p:cNvSpPr txBox="1"/>
          <p:nvPr/>
        </p:nvSpPr>
        <p:spPr>
          <a:xfrm>
            <a:off x="978800" y="314243"/>
            <a:ext cx="9050732" cy="993140"/>
          </a:xfrm>
          <a:prstGeom prst="rect"/>
        </p:spPr>
        <p:txBody>
          <a:bodyPr rtlCol="0" wrap="square">
            <a:spAutoFit/>
          </a:bodyPr>
          <a:p>
            <a:r>
              <a:rPr b="1" sz="3200" lang="en-GB">
                <a:solidFill>
                  <a:srgbClr val="330066"/>
                </a:solidFill>
              </a:rPr>
              <a:t>Total Score</a:t>
            </a:r>
            <a:r>
              <a:rPr sz="2800" lang="en-GB">
                <a:solidFill>
                  <a:srgbClr val="000000"/>
                </a:solidFill>
              </a:rPr>
              <a:t>: The aggregate score for each employee based on their performance across all metrics.</a:t>
            </a:r>
            <a:endParaRPr sz="2800" lang="en-GB">
              <a:solidFill>
                <a:srgbClr val="000000"/>
              </a:solidFill>
            </a:endParaRPr>
          </a:p>
        </p:txBody>
      </p:sp>
      <p:sp>
        <p:nvSpPr>
          <p:cNvPr id="1048948" name=""/>
          <p:cNvSpPr txBox="1"/>
          <p:nvPr/>
        </p:nvSpPr>
        <p:spPr>
          <a:xfrm rot="21600000">
            <a:off x="767475" y="1500886"/>
            <a:ext cx="10578801" cy="1412238"/>
          </a:xfrm>
          <a:prstGeom prst="rect"/>
        </p:spPr>
        <p:txBody>
          <a:bodyPr rtlCol="0" wrap="square">
            <a:spAutoFit/>
          </a:bodyPr>
          <a:p>
            <a:r>
              <a:rPr b="1" sz="3200" lang="en-GB">
                <a:solidFill>
                  <a:srgbClr val="330066"/>
                </a:solidFill>
              </a:rPr>
              <a:t>Rating or Grade: </a:t>
            </a:r>
            <a:r>
              <a:rPr sz="2800" lang="en-GB">
                <a:solidFill>
                  <a:srgbClr val="000000"/>
                </a:solidFill>
              </a:rPr>
              <a:t>An overall assessment of the employee’s performance, often expressed as a rating (e.g., "Excellent," "Good," "Needs Improvement").</a:t>
            </a:r>
            <a:endParaRPr sz="2800" lang="en-GB">
              <a:solidFill>
                <a:srgbClr val="000000"/>
              </a:solidFill>
            </a:endParaRPr>
          </a:p>
        </p:txBody>
      </p:sp>
      <p:sp>
        <p:nvSpPr>
          <p:cNvPr id="1048949" name=""/>
          <p:cNvSpPr txBox="1"/>
          <p:nvPr/>
        </p:nvSpPr>
        <p:spPr>
          <a:xfrm>
            <a:off x="874831" y="3251200"/>
            <a:ext cx="8722825" cy="624839"/>
          </a:xfrm>
          <a:prstGeom prst="rect"/>
        </p:spPr>
        <p:txBody>
          <a:bodyPr rtlCol="0" wrap="square">
            <a:spAutoFit/>
          </a:bodyPr>
          <a:p>
            <a:r>
              <a:rPr b="1" sz="3600" lang="en-US">
                <a:solidFill>
                  <a:srgbClr val="000000"/>
                </a:solidFill>
              </a:rPr>
              <a:t>4</a:t>
            </a:r>
            <a:r>
              <a:rPr b="1" sz="3600" lang="en-US">
                <a:solidFill>
                  <a:srgbClr val="000000"/>
                </a:solidFill>
              </a:rPr>
              <a:t>.</a:t>
            </a:r>
            <a:r>
              <a:rPr b="1" sz="3600" lang="en-US">
                <a:solidFill>
                  <a:srgbClr val="000000"/>
                </a:solidFill>
              </a:rPr>
              <a:t> </a:t>
            </a:r>
            <a:r>
              <a:rPr b="1" sz="3600" lang="en-US">
                <a:solidFill>
                  <a:srgbClr val="000000"/>
                </a:solidFill>
              </a:rPr>
              <a:t> </a:t>
            </a:r>
            <a:r>
              <a:rPr b="1" sz="3600" lang="en-US">
                <a:solidFill>
                  <a:srgbClr val="000000"/>
                </a:solidFill>
              </a:rPr>
              <a:t>H</a:t>
            </a:r>
            <a:r>
              <a:rPr b="1" sz="3600" lang="en-US">
                <a:solidFill>
                  <a:srgbClr val="000000"/>
                </a:solidFill>
              </a:rPr>
              <a:t>ow</a:t>
            </a:r>
            <a:r>
              <a:rPr b="1" sz="3600" lang="en-US">
                <a:solidFill>
                  <a:srgbClr val="000000"/>
                </a:solidFill>
              </a:rPr>
              <a:t> </a:t>
            </a:r>
            <a:r>
              <a:rPr b="1" sz="3600" lang="en-US">
                <a:solidFill>
                  <a:srgbClr val="000000"/>
                </a:solidFill>
              </a:rPr>
              <a:t>it's</a:t>
            </a:r>
            <a:r>
              <a:rPr b="1" sz="3600" lang="en-US">
                <a:solidFill>
                  <a:srgbClr val="000000"/>
                </a:solidFill>
              </a:rPr>
              <a:t> </a:t>
            </a:r>
            <a:r>
              <a:rPr b="1" sz="3600" lang="en-US">
                <a:solidFill>
                  <a:srgbClr val="000000"/>
                </a:solidFill>
              </a:rPr>
              <a:t>used</a:t>
            </a:r>
            <a:r>
              <a:rPr b="1" sz="3600" lang="en-US">
                <a:solidFill>
                  <a:srgbClr val="000000"/>
                </a:solidFill>
              </a:rPr>
              <a:t> </a:t>
            </a:r>
            <a:r>
              <a:rPr b="1" sz="3600" lang="en-US">
                <a:solidFill>
                  <a:srgbClr val="000000"/>
                </a:solidFill>
              </a:rPr>
              <a:t> </a:t>
            </a:r>
            <a:r>
              <a:rPr b="1" sz="3600" lang="en-US">
                <a:solidFill>
                  <a:srgbClr val="000000"/>
                </a:solidFill>
              </a:rPr>
              <a:t>:</a:t>
            </a:r>
            <a:endParaRPr sz="2800" lang="en-GB">
              <a:solidFill>
                <a:srgbClr val="000000"/>
              </a:solidFill>
            </a:endParaRPr>
          </a:p>
        </p:txBody>
      </p:sp>
      <p:sp>
        <p:nvSpPr>
          <p:cNvPr id="1048950" name=""/>
          <p:cNvSpPr txBox="1"/>
          <p:nvPr/>
        </p:nvSpPr>
        <p:spPr>
          <a:xfrm>
            <a:off x="1745265" y="4214115"/>
            <a:ext cx="8701471" cy="1831340"/>
          </a:xfrm>
          <a:prstGeom prst="rect"/>
        </p:spPr>
        <p:txBody>
          <a:bodyPr rtlCol="0" wrap="square">
            <a:spAutoFit/>
          </a:bodyPr>
          <a:p>
            <a:r>
              <a:rPr b="1" sz="3200" lang="en-GB">
                <a:solidFill>
                  <a:srgbClr val="330066"/>
                </a:solidFill>
              </a:rPr>
              <a:t>Performance Reviews: </a:t>
            </a:r>
            <a:r>
              <a:rPr sz="2800" lang="en-GB">
                <a:solidFill>
                  <a:srgbClr val="000000"/>
                </a:solidFill>
              </a:rPr>
              <a:t>The scoreboard is typically used during formal performance reviews to discuss how employees are performing relative to the expectations.</a:t>
            </a:r>
            <a:endParaRPr sz="2800" lang="en-GB">
              <a:solidFill>
                <a:srgbClr val="000000"/>
              </a:solidFill>
            </a:endParaRPr>
          </a:p>
        </p:txBody>
      </p:sp>
    </p:spTree>
    <p:custDataLst>
      <p:tags r:id="rId1"/>
    </p:custDataLst>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957" name=""/>
          <p:cNvSpPr txBox="1"/>
          <p:nvPr/>
        </p:nvSpPr>
        <p:spPr>
          <a:xfrm>
            <a:off x="1509729" y="411716"/>
            <a:ext cx="10682270" cy="1412240"/>
          </a:xfrm>
          <a:prstGeom prst="rect"/>
        </p:spPr>
        <p:txBody>
          <a:bodyPr rtlCol="0" wrap="square">
            <a:spAutoFit/>
          </a:bodyPr>
          <a:p>
            <a:r>
              <a:rPr b="1" sz="3200" lang="en-GB">
                <a:solidFill>
                  <a:srgbClr val="330066"/>
                </a:solidFill>
              </a:rPr>
              <a:t>Ongoing Monitoring: </a:t>
            </a:r>
            <a:r>
              <a:rPr sz="2800" lang="en-GB">
                <a:solidFill>
                  <a:srgbClr val="000000"/>
                </a:solidFill>
              </a:rPr>
              <a:t>It can also be used for ongoing performance monitoring, allowing managers to provide feedback and support in real-time.</a:t>
            </a:r>
            <a:endParaRPr sz="2800" lang="en-GB">
              <a:solidFill>
                <a:srgbClr val="000000"/>
              </a:solidFill>
            </a:endParaRPr>
          </a:p>
        </p:txBody>
      </p:sp>
      <p:sp>
        <p:nvSpPr>
          <p:cNvPr id="1048958" name=""/>
          <p:cNvSpPr txBox="1"/>
          <p:nvPr/>
        </p:nvSpPr>
        <p:spPr>
          <a:xfrm>
            <a:off x="1156353" y="2624866"/>
            <a:ext cx="9319314" cy="1412240"/>
          </a:xfrm>
          <a:prstGeom prst="rect"/>
        </p:spPr>
        <p:txBody>
          <a:bodyPr rtlCol="0" wrap="square">
            <a:spAutoFit/>
          </a:bodyPr>
          <a:p>
            <a:r>
              <a:rPr b="1" sz="3200" lang="en-GB">
                <a:solidFill>
                  <a:srgbClr val="330066"/>
                </a:solidFill>
              </a:rPr>
              <a:t>Recognition and Rewards: </a:t>
            </a:r>
            <a:r>
              <a:rPr sz="2800" lang="en-GB">
                <a:solidFill>
                  <a:srgbClr val="000000"/>
                </a:solidFill>
              </a:rPr>
              <a:t>Employees who perform well on the scoreboard can be recognized and rewarded, fostering a culture of high performance.</a:t>
            </a:r>
            <a:endParaRPr sz="2800" lang="en-GB">
              <a:solidFill>
                <a:srgbClr val="000000"/>
              </a:solidFill>
            </a:endParaRPr>
          </a:p>
        </p:txBody>
      </p:sp>
      <p:sp>
        <p:nvSpPr>
          <p:cNvPr id="1048959" name=""/>
          <p:cNvSpPr txBox="1"/>
          <p:nvPr/>
        </p:nvSpPr>
        <p:spPr>
          <a:xfrm>
            <a:off x="1156353" y="4838015"/>
            <a:ext cx="9879293" cy="1412239"/>
          </a:xfrm>
          <a:prstGeom prst="rect"/>
        </p:spPr>
        <p:txBody>
          <a:bodyPr rtlCol="0" wrap="square">
            <a:spAutoFit/>
          </a:bodyPr>
          <a:p>
            <a:r>
              <a:rPr b="1" sz="3200" lang="en-GB">
                <a:solidFill>
                  <a:srgbClr val="330066"/>
                </a:solidFill>
              </a:rPr>
              <a:t>Identifying Training Needs:</a:t>
            </a:r>
            <a:r>
              <a:rPr sz="2800" lang="en-GB">
                <a:solidFill>
                  <a:srgbClr val="000000"/>
                </a:solidFill>
              </a:rPr>
              <a:t> It helps in identifying employees who may need additional training or support to improve their performance.</a:t>
            </a:r>
            <a:endParaRPr sz="2800" lang="en-GB">
              <a:solidFill>
                <a:srgbClr val="000000"/>
              </a:solidFill>
            </a:endParaRPr>
          </a:p>
        </p:txBody>
      </p:sp>
    </p:spTree>
    <p:custDataLst>
      <p:tags r:id="rId1"/>
    </p:custDataLst>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968" name=""/>
          <p:cNvSpPr txBox="1"/>
          <p:nvPr/>
        </p:nvSpPr>
        <p:spPr>
          <a:xfrm>
            <a:off x="1024868" y="619521"/>
            <a:ext cx="4000000" cy="688339"/>
          </a:xfrm>
          <a:prstGeom prst="rect"/>
        </p:spPr>
        <p:txBody>
          <a:bodyPr rtlCol="0" wrap="square">
            <a:spAutoFit/>
          </a:bodyPr>
          <a:p>
            <a:r>
              <a:rPr b="1" sz="4000" lang="en-US">
                <a:solidFill>
                  <a:srgbClr val="000000"/>
                </a:solidFill>
              </a:rPr>
              <a:t>5</a:t>
            </a:r>
            <a:r>
              <a:rPr b="1" sz="4000" lang="en-US">
                <a:solidFill>
                  <a:srgbClr val="000000"/>
                </a:solidFill>
              </a:rPr>
              <a:t>.</a:t>
            </a:r>
            <a:r>
              <a:rPr b="1" sz="4000" lang="en-US">
                <a:solidFill>
                  <a:srgbClr val="000000"/>
                </a:solidFill>
              </a:rPr>
              <a:t> </a:t>
            </a:r>
            <a:r>
              <a:rPr b="1" sz="4000" lang="en-US">
                <a:solidFill>
                  <a:srgbClr val="000000"/>
                </a:solidFill>
              </a:rPr>
              <a:t>C</a:t>
            </a:r>
            <a:r>
              <a:rPr b="1" sz="4000" lang="en-US">
                <a:solidFill>
                  <a:srgbClr val="000000"/>
                </a:solidFill>
              </a:rPr>
              <a:t>o</a:t>
            </a:r>
            <a:r>
              <a:rPr b="1" sz="4000" lang="en-US">
                <a:solidFill>
                  <a:srgbClr val="000000"/>
                </a:solidFill>
              </a:rPr>
              <a:t>n</a:t>
            </a:r>
            <a:r>
              <a:rPr b="1" sz="4000" lang="en-US">
                <a:solidFill>
                  <a:srgbClr val="000000"/>
                </a:solidFill>
              </a:rPr>
              <a:t>c</a:t>
            </a:r>
            <a:r>
              <a:rPr b="1" sz="4000" lang="en-US">
                <a:solidFill>
                  <a:srgbClr val="000000"/>
                </a:solidFill>
              </a:rPr>
              <a:t>lusion</a:t>
            </a:r>
            <a:r>
              <a:rPr b="1" sz="4000" lang="en-US">
                <a:solidFill>
                  <a:srgbClr val="000000"/>
                </a:solidFill>
              </a:rPr>
              <a:t> </a:t>
            </a:r>
            <a:r>
              <a:rPr b="1" sz="4000" lang="en-US">
                <a:solidFill>
                  <a:srgbClr val="000000"/>
                </a:solidFill>
              </a:rPr>
              <a:t>:</a:t>
            </a:r>
            <a:endParaRPr sz="2800" lang="en-GB">
              <a:solidFill>
                <a:srgbClr val="000000"/>
              </a:solidFill>
            </a:endParaRPr>
          </a:p>
        </p:txBody>
      </p:sp>
      <p:sp>
        <p:nvSpPr>
          <p:cNvPr id="1048969" name=""/>
          <p:cNvSpPr txBox="1"/>
          <p:nvPr/>
        </p:nvSpPr>
        <p:spPr>
          <a:xfrm>
            <a:off x="1737958" y="1917789"/>
            <a:ext cx="8716085" cy="3291840"/>
          </a:xfrm>
          <a:prstGeom prst="rect"/>
        </p:spPr>
        <p:txBody>
          <a:bodyPr rtlCol="0" wrap="square">
            <a:spAutoFit/>
          </a:bodyPr>
          <a:p>
            <a:r>
              <a:rPr sz="3600" lang="en-GB">
                <a:solidFill>
                  <a:srgbClr val="FFFFFF"/>
                </a:solidFill>
              </a:rPr>
              <a:t>In summary, creating an employee performance scoreboard involves setting up a structured way to track and evaluate employee performance, helping managers and employees stay aligned with organizational goals.</a:t>
            </a:r>
            <a:endParaRPr sz="2800" lang="en-GB">
              <a:solidFill>
                <a:srgbClr val="FFFFFF"/>
              </a:solidFill>
            </a:endParaRPr>
          </a:p>
        </p:txBody>
      </p:sp>
    </p:spTree>
    <p:custDataLst>
      <p:tags r:id="rId1"/>
    </p:custDataLst>
  </p:cSld>
  <p:clrMapOvr>
    <a:masterClrMapping/>
  </p:clrMapOvr>
  <p:timing/>
</p:sld>
</file>

<file path=ppt/tags/tag1.xml><?xml version="1.0" encoding="utf-8"?>
<p:tagLst xmlns:p="http://schemas.openxmlformats.org/presentationml/2006/main">
  <p:tag name="KSO_WM_TAG_VERSION" val="1.0"/>
  <p:tag name="KSO_WM_BEAUTIFY_FLAG" val="#wm#"/>
  <p:tag name="KSO_WM_UNIT_TYPE" val="i"/>
  <p:tag name="KSO_WM_UNIT_ID" val="custom9160236_12*i*2"/>
  <p:tag name="KSO_WM_TEMPLATE_CATEGORY" val="custom"/>
  <p:tag name="KSO_WM_TEMPLATE_INDEX" val="9160236"/>
</p:tagLst>
</file>

<file path=ppt/tags/tag10.xml><?xml version="1.0" encoding="utf-8"?>
<p:tagLst xmlns:p="http://schemas.openxmlformats.org/presentationml/2006/main">
  <p:tag name="KSO_WM_TEMPLATE_THUMBS_INDEX" val="1、4、5、9、12、15、23、25、26、27"/>
  <p:tag name="KSO_WM_TEMPLATE_CATEGORY" val="custom"/>
  <p:tag name="KSO_WM_TEMPLATE_INDEX" val="160556"/>
  <p:tag name="KSO_WM_TAG_VERSION" val="1.0"/>
  <p:tag name="KSO_WM_SLIDE_ID" val="custom160556_1"/>
  <p:tag name="KSO_WM_SLIDE_INDEX" val="1"/>
  <p:tag name="KSO_WM_SLIDE_ITEM_CNT" val="2"/>
  <p:tag name="KSO_WM_SLIDE_LAYOUT" val="a_b"/>
  <p:tag name="KSO_WM_SLIDE_LAYOUT_CNT" val="1_1"/>
  <p:tag name="KSO_WM_SLIDE_TYPE" val="title"/>
  <p:tag name="KSO_WM_BEAUTIFY_FLAG" val="#wm#"/>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3.xml><?xml version="1.0" encoding="utf-8"?>
<p:tagLst xmlns:p="http://schemas.openxmlformats.org/presentationml/2006/main">
  <p:tag name="KSO_WM_TEMPLATE_CATEGORY" val="custom"/>
  <p:tag name="KSO_WM_TEMPLATE_INDEX" val="160556"/>
  <p:tag name="KSO_WM_TAG_VERSION" val="1.0"/>
  <p:tag name="KSO_WM_SLIDE_ID" val="custom160556_2"/>
  <p:tag name="KSO_WM_SLIDE_INDEX" val="2"/>
  <p:tag name="KSO_WM_SLIDE_ITEM_CNT" val="1"/>
  <p:tag name="KSO_WM_SLIDE_LAYOUT" val="a_f"/>
  <p:tag name="KSO_WM_SLIDE_LAYOUT_CNT" val="1_1"/>
  <p:tag name="KSO_WM_SLIDE_TYPE" val="text"/>
  <p:tag name="KSO_WM_BEAUTIFY_FLAG" val="#wm#"/>
  <p:tag name="KSO_WM_SLIDE_POSITION" val="66*135"/>
  <p:tag name="KSO_WM_SLIDE_SIZE" val="828*34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UNIT_TYPE" val="i"/>
  <p:tag name="KSO_WM_UNIT_ID" val="custom160556_3*i*3"/>
  <p:tag name="KSO_WM_TEMPLATE_CATEGORY" val="custom"/>
  <p:tag name="KSO_WM_TEMPLATE_INDEX" val="160556"/>
  <p:tag name="KSO_WM_UNIT_INDEX" val="3"/>
</p:tagLst>
</file>

<file path=ppt/tags/tag16.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EMPLATE_CATEGORY" val="custom"/>
  <p:tag name="KSO_WM_TEMPLATE_INDEX" val="160556"/>
  <p:tag name="KSO_WM_TAG_VERSION" val="1.0"/>
  <p:tag name="KSO_WM_SLIDE_ID" val="custom160556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xml><?xml version="1.0" encoding="utf-8"?>
<p:tagLst xmlns:p="http://schemas.openxmlformats.org/presentationml/2006/main">
  <p:tag name="MH" val="20150925115704"/>
  <p:tag name="MH_LIBRARY" val="GRAPHIC"/>
  <p:tag name="MH_ORDER" val="Freeform 5"/>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EMPLATE_CATEGORY" val="custom"/>
  <p:tag name="KSO_WM_TEMPLATE_INDEX" val="160556"/>
  <p:tag name="KSO_WM_TAG_VERSION" val="1.0"/>
  <p:tag name="KSO_WM_SLIDE_ID" val="custom160556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22.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3.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4.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5.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MH" val="20150925115704"/>
  <p:tag name="MH_LIBRARY" val="GRAPHIC"/>
  <p:tag name="MH_ORDER" val="Freeform 3"/>
</p:tagLst>
</file>

<file path=ppt/tags/tag4.xml><?xml version="1.0" encoding="utf-8"?>
<p:tagLst xmlns:p="http://schemas.openxmlformats.org/presentationml/2006/main">
  <p:tag name="MH" val="20150925115704"/>
  <p:tag name="MH_LIBRARY" val="GRAPHIC"/>
  <p:tag name="MH_ORDER" val="Freeform 2"/>
</p:tagLst>
</file>

<file path=ppt/tags/tag5.xml><?xml version="1.0" encoding="utf-8"?>
<p:tagLst xmlns:p="http://schemas.openxmlformats.org/presentationml/2006/main">
  <p:tag name="MH" val="20150925115704"/>
  <p:tag name="MH_LIBRARY" val="GRAPHIC"/>
  <p:tag name="MH_ORDER" val="Freeform 4"/>
</p:tagLst>
</file>

<file path=ppt/tags/tag6.xml><?xml version="1.0" encoding="utf-8"?>
<p:tagLst xmlns:p="http://schemas.openxmlformats.org/presentationml/2006/main">
  <p:tag name="MH" val="20150925115704"/>
  <p:tag name="MH_LIBRARY" val="GRAPHIC"/>
  <p:tag name="MH_ORDER" val="Freeform 6"/>
</p:tagLst>
</file>

<file path=ppt/tags/tag7.xml><?xml version="1.0" encoding="utf-8"?>
<p:tagLst xmlns:p="http://schemas.openxmlformats.org/presentationml/2006/main">
  <p:tag name="KSO_WM_TAG_VERSION" val="1.0"/>
  <p:tag name="KSO_WM_TEMPLATE_CATEGORY" val="custom"/>
  <p:tag name="KSO_WM_TEMPLATE_INDEX" val="160556"/>
</p:tagLst>
</file>

<file path=ppt/tags/tag8.xml><?xml version="1.0" encoding="utf-8"?>
<p:tagLst xmlns:p="http://schemas.openxmlformats.org/presentationml/2006/main">
  <p:tag name="KSO_WM_TAG_VERSION" val="1.0"/>
  <p:tag name="KSO_WM_TEMPLATE_CATEGORY" val="custom"/>
  <p:tag name="KSO_WM_TEMPLATE_INDEX" val="16055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160556">
      <a:dk1>
        <a:srgbClr val="FFFFFF"/>
      </a:dk1>
      <a:lt1>
        <a:srgbClr val="5A5A5A"/>
      </a:lt1>
      <a:dk2>
        <a:srgbClr val="FFFFFF"/>
      </a:dk2>
      <a:lt2>
        <a:srgbClr val="5A5A5A"/>
      </a:lt2>
      <a:accent1>
        <a:srgbClr val="92D050"/>
      </a:accent1>
      <a:accent2>
        <a:srgbClr val="52AE96"/>
      </a:accent2>
      <a:accent3>
        <a:srgbClr val="5FB4CF"/>
      </a:accent3>
      <a:accent4>
        <a:srgbClr val="83738D"/>
      </a:accent4>
      <a:accent5>
        <a:srgbClr val="5959A7"/>
      </a:accent5>
      <a:accent6>
        <a:srgbClr val="F49100"/>
      </a:accent6>
      <a:hlink>
        <a:srgbClr val="C764EE"/>
      </a:hlink>
      <a:folHlink>
        <a:srgbClr val="85DFD0"/>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LOREM IPSUM DOLOR SIT AMET</dc:title>
  <dc:creator>quan</dc:creator>
  <cp:lastModifiedBy>赵静</cp:lastModifiedBy>
  <dcterms:created xsi:type="dcterms:W3CDTF">2015-09-20T16:34:00Z</dcterms:created>
  <dcterms:modified xsi:type="dcterms:W3CDTF">2024-08-31T14:43:12Z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ICV">
    <vt:lpwstr>f23eee01da9449cab6b808557457661f</vt:lpwstr>
  </property>
</Properties>
</file>