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34F655-A831-47F3-9F43-7FA3B0272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52F11D-7945-41F5-829E-1F0DA2D48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1F7C17-E60E-4FA7-B17F-6DB7BD133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85DC6-0981-47EB-BA61-06AC07B9D9DD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B18E38-98BD-4456-BCC7-BC1214900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A897E4-CCED-492D-954C-DAC91318C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DBAD5-60D1-4B04-9B1E-6BF40136EC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791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92C3CE-1C50-4931-8E62-D0F789280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49D893C-258B-4A5E-BA56-A800497CD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63534E-BEC8-4D64-870B-A904A8AD5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85DC6-0981-47EB-BA61-06AC07B9D9DD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114270-BA3B-410E-AE9A-B500137EC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C4D508-DED7-4159-BEBF-6A5A99953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DBAD5-60D1-4B04-9B1E-6BF40136EC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3982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5414643-296E-456A-82FB-793DE0627A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755D78E-EE78-4AB2-B8BA-85238DF76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EDA362-F905-493F-8C0F-E8EDBDCF8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85DC6-0981-47EB-BA61-06AC07B9D9DD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B244BD-E133-4899-9EA9-F5F0F7D2E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A39AF4-16C0-498B-A54B-AE35D18DA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DBAD5-60D1-4B04-9B1E-6BF40136EC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655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C69EFB-2BF3-427E-88F3-75A86681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E96581-CF5E-4A1E-9F08-111F90B7F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D48CB4-B6E0-451B-9169-65BB8AA31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85DC6-0981-47EB-BA61-06AC07B9D9DD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B657E7-51CA-40BE-A7F0-E837E4B4D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CF9578-3B81-4E51-BF16-C74A0C433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DBAD5-60D1-4B04-9B1E-6BF40136EC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17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C0B8EB-0B26-4D50-AAE5-2A53BAAB4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C0444D-D2B6-462F-9E59-81AC373FC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10399C-A1BB-4B6D-BFDB-7D79D112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85DC6-0981-47EB-BA61-06AC07B9D9DD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6190FD-CE8F-4DAF-A7B1-62D8C7DA5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B33F41-4F63-4777-98E5-0F0F9975C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DBAD5-60D1-4B04-9B1E-6BF40136EC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64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B8EF86-4A03-4AE8-82F9-9DB219411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412A0B-87D9-4E50-9FFF-60E00B7DF2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2892158-545B-4718-9469-32F659B70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D085853-8D71-47BB-BBA9-17BE0D7EB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85DC6-0981-47EB-BA61-06AC07B9D9DD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0A65E90-B46B-4E78-84EC-382D3EACA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EC64590-2E04-4F63-A20B-9190A6C33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DBAD5-60D1-4B04-9B1E-6BF40136EC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7045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3F9FAA-CA36-4CBC-AC47-BC90142A2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F0403A-9AA4-49BC-A844-2779AD7B1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AB2004C-AC12-4DA7-84AC-17FF23923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FBFD6CB-9D17-4633-87D8-14AFFAD6C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B9CB7CE-19B6-41C6-9A1D-ADAD7D7167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C22C525-52D0-4A2C-990B-D349B27EC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85DC6-0981-47EB-BA61-06AC07B9D9DD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6D09600-4BED-4BA3-9978-5F8F37128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F929723-BC59-43A4-82B2-933DD501F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DBAD5-60D1-4B04-9B1E-6BF40136EC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64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6FCDAD-FC78-4E91-839E-8346F181E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7142C01-F180-4DAA-97E5-79DF4AB75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85DC6-0981-47EB-BA61-06AC07B9D9DD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43F33F1-8240-4D11-89F5-B011AE4A8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183600D-F0E1-4133-96DB-08647BC4A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DBAD5-60D1-4B04-9B1E-6BF40136EC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46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5B0AA58-414F-43DC-A4B7-62C9F97D8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85DC6-0981-47EB-BA61-06AC07B9D9DD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E44AB22-18BD-4AAA-B183-0169FBBFB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68CB57B-DB93-429F-84C3-0DCE9A2A9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DBAD5-60D1-4B04-9B1E-6BF40136EC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76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0A471-A870-4C75-B029-9D6E22FEF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4A2681-F98B-42B3-B719-23025AE43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DDD087B-03BD-44F0-9321-12FF3F198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207E07-0725-4945-9BB5-1E0C3287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85DC6-0981-47EB-BA61-06AC07B9D9DD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49E706-9513-402A-BCD1-ED796487A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D7C97E-2A4B-4849-8C98-21252DA01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DBAD5-60D1-4B04-9B1E-6BF40136EC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3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057394-E624-407E-9670-2431D8551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F41FA57-E55D-407A-BCC1-83C097B01B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5684D1A-DABA-4920-9CBE-4E6B07018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3B1A679-D169-47D5-9649-0D216BC3B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85DC6-0981-47EB-BA61-06AC07B9D9DD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63F98D-DD8C-4E60-93FA-2FC829A05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AD8B60-C28C-4CC5-91A9-DEBDA326F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DBAD5-60D1-4B04-9B1E-6BF40136EC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29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95DE8E-6F7F-4ECE-9915-782D3EA61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6D86842-AFB9-4F2A-B48F-B37D8C9D4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48BA31-5946-4045-83F2-EFD508CC9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85DC6-0981-47EB-BA61-06AC07B9D9DD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D03AA4-8E78-43B6-AF63-55A221569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AC1AA4-4129-4DA1-94B9-88FBA0DBD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DBAD5-60D1-4B04-9B1E-6BF40136EC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6626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7E3B6D-5D53-4361-843E-6A06A99E07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DevOps Q4 KY</a:t>
            </a:r>
            <a:br>
              <a:rPr lang="en-US" dirty="0"/>
            </a:br>
            <a:r>
              <a:rPr lang="en-US" dirty="0"/>
              <a:t>Maksim Ivanov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C582B75-FD90-413C-9F62-FA6661ED77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CI-CD </a:t>
            </a:r>
            <a:r>
              <a:rPr lang="en-US" dirty="0" err="1"/>
              <a:t>pipline</a:t>
            </a:r>
            <a:r>
              <a:rPr lang="en-US" dirty="0"/>
              <a:t>.</a:t>
            </a:r>
          </a:p>
          <a:p>
            <a:r>
              <a:rPr lang="en-US" dirty="0"/>
              <a:t>Deploy of index.html file to the Virtual Machine HTTP Server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4731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914BF3-CFCE-406A-9E97-D6BFB1CAA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Hi, my name is Maksim Ivanov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9900B6-C249-4D8B-B995-A689791BE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b="1" u="sng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Short Summary: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System administrator with 20+ years of experience including programming, LAN administration, hardware management, users support willing to develop professional skills and knowledge, to learn new direction at information technologies</a:t>
            </a:r>
            <a:endParaRPr lang="ru-RU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u="sng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Skills:</a:t>
            </a:r>
            <a:endParaRPr lang="ru-RU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Knowledge of programming languages: C, Visual Basic, Delphi, 1C Enterprise, JSON.</a:t>
            </a:r>
            <a:endParaRPr lang="ru-RU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Basic knowledge of HTML, CSS, bat scripting.</a:t>
            </a:r>
            <a:endParaRPr lang="ru-RU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LAN administration based on Windows family OS.</a:t>
            </a:r>
            <a:endParaRPr lang="ru-RU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Network Technologies: TCP/IP, HTTP, RDP, VPN</a:t>
            </a:r>
            <a:endParaRPr lang="ru-RU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 err="1">
                <a:solidFill>
                  <a:srgbClr val="0E101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Hardware</a:t>
            </a:r>
            <a:r>
              <a:rPr lang="ru-RU" sz="18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Management.</a:t>
            </a:r>
            <a:endParaRPr lang="en-US" sz="1800" dirty="0">
              <a:solidFill>
                <a:srgbClr val="0E101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1" u="sng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Education: 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1996 - 2001. Kiev, International Solomon University, Bachelor of Computer Science, Programming of Automated Systems.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326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7447BB-27EC-4074-A29A-B6FD855BA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Pipeline scheme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E0279F-11C6-4AE4-A00F-25A2F6BF7D7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423" y="1825625"/>
            <a:ext cx="918715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604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75D418-9B82-415B-995E-210B4D985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Jenkins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DF82C960-FFBC-4EF2-AFAF-D8450F332B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1970" y="1825625"/>
            <a:ext cx="8828060" cy="4351338"/>
          </a:xfrm>
        </p:spPr>
      </p:pic>
    </p:spTree>
    <p:extLst>
      <p:ext uri="{BB962C8B-B14F-4D97-AF65-F5344CB8AC3E}">
        <p14:creationId xmlns:p14="http://schemas.microsoft.com/office/powerpoint/2010/main" val="3298126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9540E6-05AE-4AAF-B00C-A75607887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Pipeline code</a:t>
            </a:r>
            <a:endParaRPr lang="ru-RU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A2DA675F-52F3-4A10-8C5E-E968C0BC7A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9407" y="1825625"/>
            <a:ext cx="4713186" cy="4351338"/>
          </a:xfrm>
        </p:spPr>
      </p:pic>
    </p:spTree>
    <p:extLst>
      <p:ext uri="{BB962C8B-B14F-4D97-AF65-F5344CB8AC3E}">
        <p14:creationId xmlns:p14="http://schemas.microsoft.com/office/powerpoint/2010/main" val="9266005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144</Words>
  <Application>Microsoft Office PowerPoint</Application>
  <PresentationFormat>Широкоэкранный</PresentationFormat>
  <Paragraphs>18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Тема Office</vt:lpstr>
      <vt:lpstr>DevOps Q4 KY Maksim Ivanov</vt:lpstr>
      <vt:lpstr>Hi, my name is Maksim Ivanov</vt:lpstr>
      <vt:lpstr>Pipeline scheme</vt:lpstr>
      <vt:lpstr>Jenkins</vt:lpstr>
      <vt:lpstr>Pipeline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Q4 KY Maksim Ivanov</dc:title>
  <dc:creator>Max Ivanov</dc:creator>
  <cp:lastModifiedBy>Max Ivanov</cp:lastModifiedBy>
  <cp:revision>3</cp:revision>
  <dcterms:created xsi:type="dcterms:W3CDTF">2022-02-16T09:53:30Z</dcterms:created>
  <dcterms:modified xsi:type="dcterms:W3CDTF">2022-02-16T11:26:47Z</dcterms:modified>
</cp:coreProperties>
</file>